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59" autoAdjust="0"/>
    <p:restoredTop sz="94660"/>
  </p:normalViewPr>
  <p:slideViewPr>
    <p:cSldViewPr snapToGrid="0">
      <p:cViewPr varScale="1">
        <p:scale>
          <a:sx n="89" d="100"/>
          <a:sy n="89" d="100"/>
        </p:scale>
        <p:origin x="888"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2b1af1173b4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2b1af1173b4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2b1af1173b4_1_2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2b1af1173b4_1_2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2b1af1173b4_1_2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2b1af1173b4_1_2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2b1af1173b4_1_1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2b1af1173b4_1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2b1af1173b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2b1af1173b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2b1af1173b4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2b1af1173b4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2b18af512c8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2b18af512c8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65bf143b5d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65bf143b5d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af216e11ce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af216e11ce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b1dc17baca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b1dc17baca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b1af1173b4_1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2b1af1173b4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af216e11ce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2af216e11ce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af2e5d6ee5_2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2af2e5d6ee5_2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2af216e11ce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2af216e11ce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b1af1173b4_1_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2b1af1173b4_1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ja"/>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pic>
        <p:nvPicPr>
          <p:cNvPr id="55" name="Google Shape;55;p13"/>
          <p:cNvPicPr preferRelativeResize="0"/>
          <p:nvPr/>
        </p:nvPicPr>
        <p:blipFill rotWithShape="1">
          <a:blip r:embed="rId4">
            <a:alphaModFix/>
          </a:blip>
          <a:srcRect t="89713"/>
          <a:stretch/>
        </p:blipFill>
        <p:spPr>
          <a:xfrm>
            <a:off x="0" y="4614449"/>
            <a:ext cx="9159126" cy="529050"/>
          </a:xfrm>
          <a:prstGeom prst="rect">
            <a:avLst/>
          </a:prstGeom>
          <a:noFill/>
          <a:ln>
            <a:noFill/>
          </a:ln>
        </p:spPr>
      </p:pic>
      <p:sp>
        <p:nvSpPr>
          <p:cNvPr id="56" name="Google Shape;56;p13"/>
          <p:cNvSpPr txBox="1">
            <a:spLocks noGrp="1"/>
          </p:cNvSpPr>
          <p:nvPr>
            <p:ph type="ctrTitle"/>
          </p:nvPr>
        </p:nvSpPr>
        <p:spPr>
          <a:xfrm>
            <a:off x="264524" y="1550400"/>
            <a:ext cx="8520600" cy="204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ja" sz="5000" b="1" dirty="0">
                <a:solidFill>
                  <a:srgbClr val="4A86E8"/>
                </a:solidFill>
                <a:latin typeface="Georgia"/>
                <a:ea typeface="Georgia"/>
                <a:cs typeface="Georgia"/>
                <a:sym typeface="Georgia"/>
              </a:rPr>
              <a:t>高校生が</a:t>
            </a:r>
            <a:r>
              <a:rPr lang="ja" sz="5000" b="1" u="sng" dirty="0">
                <a:solidFill>
                  <a:srgbClr val="4A86E8"/>
                </a:solidFill>
                <a:latin typeface="Georgia"/>
                <a:ea typeface="Georgia"/>
                <a:cs typeface="Georgia"/>
                <a:sym typeface="Georgia"/>
              </a:rPr>
              <a:t>保育</a:t>
            </a:r>
            <a:r>
              <a:rPr lang="ja" sz="5000" b="1" dirty="0">
                <a:solidFill>
                  <a:srgbClr val="4A86E8"/>
                </a:solidFill>
                <a:latin typeface="Georgia"/>
                <a:ea typeface="Georgia"/>
                <a:cs typeface="Georgia"/>
                <a:sym typeface="Georgia"/>
              </a:rPr>
              <a:t>に関心を持つにはどうすればいいんだろう？</a:t>
            </a:r>
            <a:endParaRPr sz="5100" b="1" dirty="0">
              <a:solidFill>
                <a:srgbClr val="4A86E8"/>
              </a:solidFill>
              <a:latin typeface="Georgia"/>
              <a:ea typeface="Georgia"/>
              <a:cs typeface="Georgia"/>
              <a:sym typeface="Georgia"/>
            </a:endParaRPr>
          </a:p>
        </p:txBody>
      </p:sp>
      <p:pic>
        <p:nvPicPr>
          <p:cNvPr id="58" name="Google Shape;58;p13"/>
          <p:cNvPicPr preferRelativeResize="0"/>
          <p:nvPr/>
        </p:nvPicPr>
        <p:blipFill rotWithShape="1">
          <a:blip r:embed="rId4">
            <a:alphaModFix/>
          </a:blip>
          <a:srcRect t="89713"/>
          <a:stretch/>
        </p:blipFill>
        <p:spPr>
          <a:xfrm rot="5400000">
            <a:off x="-2314763" y="2299693"/>
            <a:ext cx="5158575" cy="529050"/>
          </a:xfrm>
          <a:prstGeom prst="rect">
            <a:avLst/>
          </a:prstGeom>
          <a:noFill/>
          <a:ln>
            <a:noFill/>
          </a:ln>
        </p:spPr>
      </p:pic>
      <p:pic>
        <p:nvPicPr>
          <p:cNvPr id="59" name="Google Shape;59;p13"/>
          <p:cNvPicPr preferRelativeResize="0"/>
          <p:nvPr/>
        </p:nvPicPr>
        <p:blipFill rotWithShape="1">
          <a:blip r:embed="rId4">
            <a:alphaModFix/>
          </a:blip>
          <a:srcRect t="89713"/>
          <a:stretch/>
        </p:blipFill>
        <p:spPr>
          <a:xfrm rot="-5400000" flipH="1">
            <a:off x="6295837" y="2299693"/>
            <a:ext cx="5158575" cy="529050"/>
          </a:xfrm>
          <a:prstGeom prst="rect">
            <a:avLst/>
          </a:prstGeom>
          <a:noFill/>
          <a:ln>
            <a:noFill/>
          </a:ln>
        </p:spPr>
      </p:pic>
      <p:pic>
        <p:nvPicPr>
          <p:cNvPr id="60" name="Google Shape;60;p13"/>
          <p:cNvPicPr preferRelativeResize="0"/>
          <p:nvPr/>
        </p:nvPicPr>
        <p:blipFill rotWithShape="1">
          <a:blip r:embed="rId4">
            <a:alphaModFix/>
          </a:blip>
          <a:srcRect t="89713"/>
          <a:stretch/>
        </p:blipFill>
        <p:spPr>
          <a:xfrm rot="10800000" flipH="1">
            <a:off x="76200" y="-33751"/>
            <a:ext cx="9159126" cy="529050"/>
          </a:xfrm>
          <a:prstGeom prst="rect">
            <a:avLst/>
          </a:prstGeom>
          <a:noFill/>
          <a:ln>
            <a:noFill/>
          </a:ln>
        </p:spPr>
      </p:pic>
      <p:sp>
        <p:nvSpPr>
          <p:cNvPr id="61" name="Google Shape;61;p13"/>
          <p:cNvSpPr txBox="1"/>
          <p:nvPr/>
        </p:nvSpPr>
        <p:spPr>
          <a:xfrm>
            <a:off x="934050" y="495300"/>
            <a:ext cx="82056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chemeClr val="dk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grpSp>
        <p:nvGrpSpPr>
          <p:cNvPr id="213" name="Google Shape;213;p22"/>
          <p:cNvGrpSpPr/>
          <p:nvPr/>
        </p:nvGrpSpPr>
        <p:grpSpPr>
          <a:xfrm>
            <a:off x="-76200" y="-15070"/>
            <a:ext cx="9311526" cy="5234775"/>
            <a:chOff x="-76200" y="-15070"/>
            <a:chExt cx="9311526" cy="5234775"/>
          </a:xfrm>
        </p:grpSpPr>
        <p:pic>
          <p:nvPicPr>
            <p:cNvPr id="214" name="Google Shape;214;p22"/>
            <p:cNvPicPr preferRelativeResize="0"/>
            <p:nvPr/>
          </p:nvPicPr>
          <p:blipFill rotWithShape="1">
            <a:blip r:embed="rId3">
              <a:alphaModFix/>
            </a:blip>
            <a:srcRect t="89713"/>
            <a:stretch/>
          </p:blipFill>
          <p:spPr>
            <a:xfrm>
              <a:off x="0" y="4614449"/>
              <a:ext cx="9159126" cy="529050"/>
            </a:xfrm>
            <a:prstGeom prst="rect">
              <a:avLst/>
            </a:prstGeom>
            <a:noFill/>
            <a:ln>
              <a:noFill/>
            </a:ln>
          </p:spPr>
        </p:pic>
        <p:grpSp>
          <p:nvGrpSpPr>
            <p:cNvPr id="215" name="Google Shape;215;p22"/>
            <p:cNvGrpSpPr/>
            <p:nvPr/>
          </p:nvGrpSpPr>
          <p:grpSpPr>
            <a:xfrm>
              <a:off x="0" y="-15070"/>
              <a:ext cx="9235326" cy="5234775"/>
              <a:chOff x="-685800" y="-91270"/>
              <a:chExt cx="9235326" cy="5234775"/>
            </a:xfrm>
          </p:grpSpPr>
          <p:grpSp>
            <p:nvGrpSpPr>
              <p:cNvPr id="216" name="Google Shape;216;p22"/>
              <p:cNvGrpSpPr/>
              <p:nvPr/>
            </p:nvGrpSpPr>
            <p:grpSpPr>
              <a:xfrm>
                <a:off x="-685800" y="-91270"/>
                <a:ext cx="9235326" cy="5234775"/>
                <a:chOff x="0" y="-91270"/>
                <a:chExt cx="9235326" cy="5234775"/>
              </a:xfrm>
            </p:grpSpPr>
            <p:pic>
              <p:nvPicPr>
                <p:cNvPr id="217" name="Google Shape;217;p22"/>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218" name="Google Shape;218;p22"/>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219" name="Google Shape;219;p22"/>
                <p:cNvPicPr preferRelativeResize="0"/>
                <p:nvPr/>
              </p:nvPicPr>
              <p:blipFill rotWithShape="1">
                <a:blip r:embed="rId3">
                  <a:alphaModFix/>
                </a:blip>
                <a:srcRect t="89713"/>
                <a:stretch/>
              </p:blipFill>
              <p:spPr>
                <a:xfrm rot="10800000" flipH="1">
                  <a:off x="76200" y="-33751"/>
                  <a:ext cx="9159126" cy="529050"/>
                </a:xfrm>
                <a:prstGeom prst="rect">
                  <a:avLst/>
                </a:prstGeom>
                <a:noFill/>
                <a:ln>
                  <a:noFill/>
                </a:ln>
              </p:spPr>
            </p:pic>
            <p:pic>
              <p:nvPicPr>
                <p:cNvPr id="220" name="Google Shape;220;p22"/>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pic>
            <p:nvPicPr>
              <p:cNvPr id="221" name="Google Shape;221;p22"/>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pic>
          <p:nvPicPr>
            <p:cNvPr id="222" name="Google Shape;222;p22"/>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sp>
        <p:nvSpPr>
          <p:cNvPr id="223" name="Google Shape;223;p22"/>
          <p:cNvSpPr txBox="1"/>
          <p:nvPr/>
        </p:nvSpPr>
        <p:spPr>
          <a:xfrm>
            <a:off x="1311100" y="1559625"/>
            <a:ext cx="464700" cy="183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dk2"/>
              </a:solidFill>
            </a:endParaRPr>
          </a:p>
        </p:txBody>
      </p:sp>
      <p:sp>
        <p:nvSpPr>
          <p:cNvPr id="224" name="Google Shape;224;p22"/>
          <p:cNvSpPr txBox="1"/>
          <p:nvPr/>
        </p:nvSpPr>
        <p:spPr>
          <a:xfrm>
            <a:off x="5114675" y="1602850"/>
            <a:ext cx="1275000" cy="73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dk2"/>
              </a:solidFill>
            </a:endParaRPr>
          </a:p>
        </p:txBody>
      </p:sp>
      <p:sp>
        <p:nvSpPr>
          <p:cNvPr id="225" name="Google Shape;225;p22"/>
          <p:cNvSpPr txBox="1"/>
          <p:nvPr/>
        </p:nvSpPr>
        <p:spPr>
          <a:xfrm>
            <a:off x="360200" y="802125"/>
            <a:ext cx="8141100" cy="1169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6400" b="1">
                <a:solidFill>
                  <a:srgbClr val="4A86E8"/>
                </a:solidFill>
              </a:rPr>
              <a:t>実体験,議論   ＞  単語</a:t>
            </a:r>
            <a:endParaRPr sz="6400" b="1">
              <a:solidFill>
                <a:srgbClr val="4A86E8"/>
              </a:solidFill>
            </a:endParaRPr>
          </a:p>
        </p:txBody>
      </p:sp>
      <p:sp>
        <p:nvSpPr>
          <p:cNvPr id="226" name="Google Shape;226;p22"/>
          <p:cNvSpPr txBox="1"/>
          <p:nvPr/>
        </p:nvSpPr>
        <p:spPr>
          <a:xfrm>
            <a:off x="657813" y="2110050"/>
            <a:ext cx="78435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chemeClr val="dk2"/>
              </a:solidFill>
            </a:endParaRPr>
          </a:p>
        </p:txBody>
      </p:sp>
      <p:sp>
        <p:nvSpPr>
          <p:cNvPr id="227" name="Google Shape;227;p22"/>
          <p:cNvSpPr txBox="1"/>
          <p:nvPr/>
        </p:nvSpPr>
        <p:spPr>
          <a:xfrm>
            <a:off x="326050" y="2048025"/>
            <a:ext cx="5148600" cy="241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2900" b="1" dirty="0">
                <a:solidFill>
                  <a:srgbClr val="4A86E8"/>
                </a:solidFill>
              </a:rPr>
              <a:t>・子どもと接して感じたこと</a:t>
            </a:r>
            <a:endParaRPr sz="2900" b="1" dirty="0">
              <a:solidFill>
                <a:srgbClr val="4A86E8"/>
              </a:solidFill>
            </a:endParaRPr>
          </a:p>
          <a:p>
            <a:pPr marL="0" lvl="0" indent="0" algn="l" rtl="0">
              <a:spcBef>
                <a:spcPts val="0"/>
              </a:spcBef>
              <a:spcAft>
                <a:spcPts val="0"/>
              </a:spcAft>
              <a:buNone/>
            </a:pPr>
            <a:r>
              <a:rPr lang="ja" sz="2900" b="1" dirty="0">
                <a:solidFill>
                  <a:srgbClr val="4A86E8"/>
                </a:solidFill>
              </a:rPr>
              <a:t>・子供の表情や反応</a:t>
            </a:r>
            <a:endParaRPr sz="2900" b="1" dirty="0">
              <a:solidFill>
                <a:srgbClr val="4A86E8"/>
              </a:solidFill>
            </a:endParaRPr>
          </a:p>
          <a:p>
            <a:pPr marL="0" lvl="0" indent="0" algn="l" rtl="0">
              <a:spcBef>
                <a:spcPts val="0"/>
              </a:spcBef>
              <a:spcAft>
                <a:spcPts val="0"/>
              </a:spcAft>
              <a:buNone/>
            </a:pPr>
            <a:r>
              <a:rPr lang="ja" sz="2900" b="1" dirty="0">
                <a:solidFill>
                  <a:srgbClr val="4A86E8"/>
                </a:solidFill>
              </a:rPr>
              <a:t>・子供、育児に対する興味</a:t>
            </a:r>
            <a:endParaRPr sz="2900" b="1" dirty="0">
              <a:solidFill>
                <a:srgbClr val="4A86E8"/>
              </a:solidFill>
            </a:endParaRPr>
          </a:p>
          <a:p>
            <a:pPr marL="0" lvl="0" indent="0" algn="l" rtl="0">
              <a:spcBef>
                <a:spcPts val="0"/>
              </a:spcBef>
              <a:spcAft>
                <a:spcPts val="0"/>
              </a:spcAft>
              <a:buNone/>
            </a:pPr>
            <a:r>
              <a:rPr lang="ja" sz="2900" b="1" dirty="0">
                <a:solidFill>
                  <a:srgbClr val="4A86E8"/>
                </a:solidFill>
              </a:rPr>
              <a:t>・育児の経験</a:t>
            </a:r>
            <a:endParaRPr sz="2900" b="1" dirty="0">
              <a:solidFill>
                <a:srgbClr val="4A86E8"/>
              </a:solidFill>
            </a:endParaRPr>
          </a:p>
          <a:p>
            <a:pPr marL="0" lvl="0" indent="0" algn="l" rtl="0">
              <a:spcBef>
                <a:spcPts val="0"/>
              </a:spcBef>
              <a:spcAft>
                <a:spcPts val="0"/>
              </a:spcAft>
              <a:buNone/>
            </a:pPr>
            <a:r>
              <a:rPr lang="ja" sz="2900" b="1" dirty="0">
                <a:solidFill>
                  <a:srgbClr val="4A86E8"/>
                </a:solidFill>
              </a:rPr>
              <a:t>・子供、育児に対する考え方</a:t>
            </a:r>
            <a:endParaRPr sz="2900" b="1" dirty="0">
              <a:solidFill>
                <a:srgbClr val="4A86E8"/>
              </a:solidFill>
            </a:endParaRPr>
          </a:p>
        </p:txBody>
      </p:sp>
      <p:sp>
        <p:nvSpPr>
          <p:cNvPr id="228" name="Google Shape;228;p22"/>
          <p:cNvSpPr txBox="1"/>
          <p:nvPr/>
        </p:nvSpPr>
        <p:spPr>
          <a:xfrm>
            <a:off x="5285050" y="1941875"/>
            <a:ext cx="4964400" cy="2801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3400" b="1" dirty="0">
                <a:solidFill>
                  <a:srgbClr val="4A86E8"/>
                </a:solidFill>
              </a:rPr>
              <a:t>・生理的黄疸</a:t>
            </a:r>
            <a:endParaRPr sz="3400" b="1" dirty="0">
              <a:solidFill>
                <a:srgbClr val="4A86E8"/>
              </a:solidFill>
            </a:endParaRPr>
          </a:p>
          <a:p>
            <a:pPr marL="0" lvl="0" indent="0" algn="l" rtl="0">
              <a:spcBef>
                <a:spcPts val="0"/>
              </a:spcBef>
              <a:spcAft>
                <a:spcPts val="0"/>
              </a:spcAft>
              <a:buNone/>
            </a:pPr>
            <a:r>
              <a:rPr lang="ja" sz="3400" b="1" dirty="0">
                <a:solidFill>
                  <a:srgbClr val="4A86E8"/>
                </a:solidFill>
              </a:rPr>
              <a:t>・モロー反射</a:t>
            </a:r>
            <a:endParaRPr sz="3400" b="1" dirty="0">
              <a:solidFill>
                <a:srgbClr val="4A86E8"/>
              </a:solidFill>
            </a:endParaRPr>
          </a:p>
          <a:p>
            <a:pPr marL="0" lvl="0" indent="0" algn="l" rtl="0">
              <a:spcBef>
                <a:spcPts val="0"/>
              </a:spcBef>
              <a:spcAft>
                <a:spcPts val="0"/>
              </a:spcAft>
              <a:buNone/>
            </a:pPr>
            <a:r>
              <a:rPr lang="ja" sz="3400" b="1" dirty="0">
                <a:solidFill>
                  <a:srgbClr val="4A86E8"/>
                </a:solidFill>
              </a:rPr>
              <a:t>・喃語</a:t>
            </a:r>
            <a:endParaRPr sz="3400" b="1" dirty="0">
              <a:solidFill>
                <a:srgbClr val="4A86E8"/>
              </a:solidFill>
            </a:endParaRPr>
          </a:p>
          <a:p>
            <a:pPr marL="0" lvl="0" indent="0" algn="l" rtl="0">
              <a:spcBef>
                <a:spcPts val="0"/>
              </a:spcBef>
              <a:spcAft>
                <a:spcPts val="0"/>
              </a:spcAft>
              <a:buNone/>
            </a:pPr>
            <a:r>
              <a:rPr lang="ja" sz="3400" b="1" dirty="0">
                <a:solidFill>
                  <a:srgbClr val="4A86E8"/>
                </a:solidFill>
              </a:rPr>
              <a:t>・頭足人間</a:t>
            </a:r>
            <a:endParaRPr sz="3400" b="1" dirty="0">
              <a:solidFill>
                <a:srgbClr val="4A86E8"/>
              </a:solidFill>
            </a:endParaRPr>
          </a:p>
          <a:p>
            <a:pPr marL="0" lvl="0" indent="0" algn="l" rtl="0">
              <a:spcBef>
                <a:spcPts val="0"/>
              </a:spcBef>
              <a:spcAft>
                <a:spcPts val="0"/>
              </a:spcAft>
              <a:buNone/>
            </a:pPr>
            <a:r>
              <a:rPr lang="ja" sz="3400" b="1" dirty="0">
                <a:solidFill>
                  <a:srgbClr val="4A86E8"/>
                </a:solidFill>
              </a:rPr>
              <a:t>・傍観遊び</a:t>
            </a:r>
            <a:endParaRPr sz="3400" b="1" dirty="0">
              <a:solidFill>
                <a:srgbClr val="4A86E8"/>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grpSp>
        <p:nvGrpSpPr>
          <p:cNvPr id="233" name="Google Shape;233;p23"/>
          <p:cNvGrpSpPr/>
          <p:nvPr/>
        </p:nvGrpSpPr>
        <p:grpSpPr>
          <a:xfrm>
            <a:off x="-76200" y="-15070"/>
            <a:ext cx="9311526" cy="5234775"/>
            <a:chOff x="-76200" y="-15070"/>
            <a:chExt cx="9311526" cy="5234775"/>
          </a:xfrm>
        </p:grpSpPr>
        <p:pic>
          <p:nvPicPr>
            <p:cNvPr id="234" name="Google Shape;234;p23"/>
            <p:cNvPicPr preferRelativeResize="0"/>
            <p:nvPr/>
          </p:nvPicPr>
          <p:blipFill rotWithShape="1">
            <a:blip r:embed="rId3">
              <a:alphaModFix/>
            </a:blip>
            <a:srcRect t="89713"/>
            <a:stretch/>
          </p:blipFill>
          <p:spPr>
            <a:xfrm>
              <a:off x="0" y="4614449"/>
              <a:ext cx="9159126" cy="529050"/>
            </a:xfrm>
            <a:prstGeom prst="rect">
              <a:avLst/>
            </a:prstGeom>
            <a:noFill/>
            <a:ln>
              <a:noFill/>
            </a:ln>
          </p:spPr>
        </p:pic>
        <p:grpSp>
          <p:nvGrpSpPr>
            <p:cNvPr id="235" name="Google Shape;235;p23"/>
            <p:cNvGrpSpPr/>
            <p:nvPr/>
          </p:nvGrpSpPr>
          <p:grpSpPr>
            <a:xfrm>
              <a:off x="0" y="-15070"/>
              <a:ext cx="9235326" cy="5234775"/>
              <a:chOff x="-685800" y="-91270"/>
              <a:chExt cx="9235326" cy="5234775"/>
            </a:xfrm>
          </p:grpSpPr>
          <p:grpSp>
            <p:nvGrpSpPr>
              <p:cNvPr id="236" name="Google Shape;236;p23"/>
              <p:cNvGrpSpPr/>
              <p:nvPr/>
            </p:nvGrpSpPr>
            <p:grpSpPr>
              <a:xfrm>
                <a:off x="-685800" y="-91270"/>
                <a:ext cx="9235326" cy="5234775"/>
                <a:chOff x="0" y="-91270"/>
                <a:chExt cx="9235326" cy="5234775"/>
              </a:xfrm>
            </p:grpSpPr>
            <p:pic>
              <p:nvPicPr>
                <p:cNvPr id="237" name="Google Shape;237;p23"/>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238" name="Google Shape;238;p23"/>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239" name="Google Shape;239;p23"/>
                <p:cNvPicPr preferRelativeResize="0"/>
                <p:nvPr/>
              </p:nvPicPr>
              <p:blipFill rotWithShape="1">
                <a:blip r:embed="rId3">
                  <a:alphaModFix/>
                </a:blip>
                <a:srcRect t="89713"/>
                <a:stretch/>
              </p:blipFill>
              <p:spPr>
                <a:xfrm rot="10800000" flipH="1">
                  <a:off x="76200" y="-33751"/>
                  <a:ext cx="9159126" cy="529050"/>
                </a:xfrm>
                <a:prstGeom prst="rect">
                  <a:avLst/>
                </a:prstGeom>
                <a:noFill/>
                <a:ln>
                  <a:noFill/>
                </a:ln>
              </p:spPr>
            </p:pic>
            <p:pic>
              <p:nvPicPr>
                <p:cNvPr id="240" name="Google Shape;240;p23"/>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pic>
            <p:nvPicPr>
              <p:cNvPr id="241" name="Google Shape;241;p23"/>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pic>
          <p:nvPicPr>
            <p:cNvPr id="242" name="Google Shape;242;p23"/>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sp>
        <p:nvSpPr>
          <p:cNvPr id="243" name="Google Shape;243;p23"/>
          <p:cNvSpPr txBox="1"/>
          <p:nvPr/>
        </p:nvSpPr>
        <p:spPr>
          <a:xfrm>
            <a:off x="684450" y="722450"/>
            <a:ext cx="8004600" cy="1092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5900" b="1">
                <a:solidFill>
                  <a:srgbClr val="1155CC"/>
                </a:solidFill>
              </a:rPr>
              <a:t>アウトプットを増やす</a:t>
            </a:r>
            <a:endParaRPr sz="5900" b="1">
              <a:solidFill>
                <a:srgbClr val="1155CC"/>
              </a:solidFill>
            </a:endParaRPr>
          </a:p>
        </p:txBody>
      </p:sp>
      <p:sp>
        <p:nvSpPr>
          <p:cNvPr id="244" name="Google Shape;244;p23"/>
          <p:cNvSpPr txBox="1"/>
          <p:nvPr/>
        </p:nvSpPr>
        <p:spPr>
          <a:xfrm>
            <a:off x="478450" y="2200425"/>
            <a:ext cx="7743600" cy="226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4500" b="1">
                <a:solidFill>
                  <a:srgbClr val="4A86E8"/>
                </a:solidFill>
              </a:rPr>
              <a:t>・保育実習後の意見交換</a:t>
            </a:r>
            <a:endParaRPr sz="4500" b="1">
              <a:solidFill>
                <a:srgbClr val="4A86E8"/>
              </a:solidFill>
            </a:endParaRPr>
          </a:p>
          <a:p>
            <a:pPr marL="0" lvl="0" indent="0" algn="l" rtl="0">
              <a:spcBef>
                <a:spcPts val="0"/>
              </a:spcBef>
              <a:spcAft>
                <a:spcPts val="0"/>
              </a:spcAft>
              <a:buNone/>
            </a:pPr>
            <a:r>
              <a:rPr lang="ja" sz="4500" b="1">
                <a:solidFill>
                  <a:srgbClr val="4A86E8"/>
                </a:solidFill>
              </a:rPr>
              <a:t>・支援の現状についての議論</a:t>
            </a:r>
            <a:endParaRPr sz="4500" b="1">
              <a:solidFill>
                <a:srgbClr val="4A86E8"/>
              </a:solidFill>
            </a:endParaRPr>
          </a:p>
          <a:p>
            <a:pPr marL="0" lvl="0" indent="0" algn="l" rtl="0">
              <a:spcBef>
                <a:spcPts val="0"/>
              </a:spcBef>
              <a:spcAft>
                <a:spcPts val="0"/>
              </a:spcAft>
              <a:buNone/>
            </a:pPr>
            <a:r>
              <a:rPr lang="ja" sz="4500" b="1">
                <a:solidFill>
                  <a:srgbClr val="4A86E8"/>
                </a:solidFill>
              </a:rPr>
              <a:t>・子育ての不安の共有</a:t>
            </a:r>
            <a:endParaRPr sz="4500" b="1">
              <a:solidFill>
                <a:srgbClr val="4A86E8"/>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grpSp>
        <p:nvGrpSpPr>
          <p:cNvPr id="249" name="Google Shape;249;p24"/>
          <p:cNvGrpSpPr/>
          <p:nvPr/>
        </p:nvGrpSpPr>
        <p:grpSpPr>
          <a:xfrm>
            <a:off x="-76200" y="-15070"/>
            <a:ext cx="9311526" cy="5234775"/>
            <a:chOff x="-76200" y="-15070"/>
            <a:chExt cx="9311526" cy="5234775"/>
          </a:xfrm>
        </p:grpSpPr>
        <p:pic>
          <p:nvPicPr>
            <p:cNvPr id="250" name="Google Shape;250;p24"/>
            <p:cNvPicPr preferRelativeResize="0"/>
            <p:nvPr/>
          </p:nvPicPr>
          <p:blipFill rotWithShape="1">
            <a:blip r:embed="rId3">
              <a:alphaModFix/>
            </a:blip>
            <a:srcRect t="89713"/>
            <a:stretch/>
          </p:blipFill>
          <p:spPr>
            <a:xfrm>
              <a:off x="0" y="4614449"/>
              <a:ext cx="9159126" cy="529050"/>
            </a:xfrm>
            <a:prstGeom prst="rect">
              <a:avLst/>
            </a:prstGeom>
            <a:noFill/>
            <a:ln>
              <a:noFill/>
            </a:ln>
          </p:spPr>
        </p:pic>
        <p:grpSp>
          <p:nvGrpSpPr>
            <p:cNvPr id="251" name="Google Shape;251;p24"/>
            <p:cNvGrpSpPr/>
            <p:nvPr/>
          </p:nvGrpSpPr>
          <p:grpSpPr>
            <a:xfrm>
              <a:off x="0" y="-15070"/>
              <a:ext cx="9235326" cy="5234775"/>
              <a:chOff x="-685800" y="-91270"/>
              <a:chExt cx="9235326" cy="5234775"/>
            </a:xfrm>
          </p:grpSpPr>
          <p:grpSp>
            <p:nvGrpSpPr>
              <p:cNvPr id="252" name="Google Shape;252;p24"/>
              <p:cNvGrpSpPr/>
              <p:nvPr/>
            </p:nvGrpSpPr>
            <p:grpSpPr>
              <a:xfrm>
                <a:off x="-685800" y="-91270"/>
                <a:ext cx="9235326" cy="5234775"/>
                <a:chOff x="0" y="-91270"/>
                <a:chExt cx="9235326" cy="5234775"/>
              </a:xfrm>
            </p:grpSpPr>
            <p:pic>
              <p:nvPicPr>
                <p:cNvPr id="253" name="Google Shape;253;p24"/>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254" name="Google Shape;254;p24"/>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255" name="Google Shape;255;p24"/>
                <p:cNvPicPr preferRelativeResize="0"/>
                <p:nvPr/>
              </p:nvPicPr>
              <p:blipFill rotWithShape="1">
                <a:blip r:embed="rId3">
                  <a:alphaModFix/>
                </a:blip>
                <a:srcRect t="89713"/>
                <a:stretch/>
              </p:blipFill>
              <p:spPr>
                <a:xfrm rot="10800000" flipH="1">
                  <a:off x="76200" y="-33751"/>
                  <a:ext cx="9159126" cy="529050"/>
                </a:xfrm>
                <a:prstGeom prst="rect">
                  <a:avLst/>
                </a:prstGeom>
                <a:noFill/>
                <a:ln>
                  <a:noFill/>
                </a:ln>
              </p:spPr>
            </p:pic>
            <p:pic>
              <p:nvPicPr>
                <p:cNvPr id="256" name="Google Shape;256;p24"/>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pic>
            <p:nvPicPr>
              <p:cNvPr id="257" name="Google Shape;257;p24"/>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pic>
          <p:nvPicPr>
            <p:cNvPr id="258" name="Google Shape;258;p24"/>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sp>
        <p:nvSpPr>
          <p:cNvPr id="259" name="Google Shape;259;p24"/>
          <p:cNvSpPr txBox="1"/>
          <p:nvPr/>
        </p:nvSpPr>
        <p:spPr>
          <a:xfrm>
            <a:off x="461525" y="1940625"/>
            <a:ext cx="6045300" cy="258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3800" b="1">
                <a:solidFill>
                  <a:srgbClr val="4A86E8"/>
                </a:solidFill>
              </a:rPr>
              <a:t>各自治体や国の施策や支援を調べる機会を作る</a:t>
            </a:r>
            <a:endParaRPr sz="3800" b="1">
              <a:solidFill>
                <a:srgbClr val="4A86E8"/>
              </a:solidFill>
            </a:endParaRPr>
          </a:p>
        </p:txBody>
      </p:sp>
      <p:sp>
        <p:nvSpPr>
          <p:cNvPr id="260" name="Google Shape;260;p24"/>
          <p:cNvSpPr txBox="1"/>
          <p:nvPr/>
        </p:nvSpPr>
        <p:spPr>
          <a:xfrm>
            <a:off x="608250" y="646250"/>
            <a:ext cx="8298000" cy="1092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5900" b="1">
                <a:solidFill>
                  <a:srgbClr val="1155CC"/>
                </a:solidFill>
              </a:rPr>
              <a:t>実学的な知識をつける</a:t>
            </a:r>
            <a:endParaRPr sz="5900" b="1">
              <a:solidFill>
                <a:srgbClr val="1155CC"/>
              </a:solidFill>
            </a:endParaRPr>
          </a:p>
        </p:txBody>
      </p:sp>
      <p:pic>
        <p:nvPicPr>
          <p:cNvPr id="261" name="Google Shape;261;p24"/>
          <p:cNvPicPr preferRelativeResize="0"/>
          <p:nvPr/>
        </p:nvPicPr>
        <p:blipFill>
          <a:blip r:embed="rId5">
            <a:alphaModFix/>
          </a:blip>
          <a:stretch>
            <a:fillRect/>
          </a:stretch>
        </p:blipFill>
        <p:spPr>
          <a:xfrm>
            <a:off x="4784725" y="2762250"/>
            <a:ext cx="1920875" cy="1920875"/>
          </a:xfrm>
          <a:prstGeom prst="rect">
            <a:avLst/>
          </a:prstGeom>
          <a:noFill/>
          <a:ln>
            <a:noFill/>
          </a:ln>
        </p:spPr>
      </p:pic>
      <p:pic>
        <p:nvPicPr>
          <p:cNvPr id="262" name="Google Shape;262;p24"/>
          <p:cNvPicPr preferRelativeResize="0"/>
          <p:nvPr/>
        </p:nvPicPr>
        <p:blipFill>
          <a:blip r:embed="rId6">
            <a:alphaModFix/>
          </a:blip>
          <a:stretch>
            <a:fillRect/>
          </a:stretch>
        </p:blipFill>
        <p:spPr>
          <a:xfrm>
            <a:off x="6553200" y="1871825"/>
            <a:ext cx="2492292" cy="25827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grpSp>
        <p:nvGrpSpPr>
          <p:cNvPr id="267" name="Google Shape;267;p25"/>
          <p:cNvGrpSpPr/>
          <p:nvPr/>
        </p:nvGrpSpPr>
        <p:grpSpPr>
          <a:xfrm>
            <a:off x="-76200" y="-15070"/>
            <a:ext cx="9311526" cy="5234775"/>
            <a:chOff x="-76200" y="-15070"/>
            <a:chExt cx="9311526" cy="5234775"/>
          </a:xfrm>
        </p:grpSpPr>
        <p:pic>
          <p:nvPicPr>
            <p:cNvPr id="268" name="Google Shape;268;p25"/>
            <p:cNvPicPr preferRelativeResize="0"/>
            <p:nvPr/>
          </p:nvPicPr>
          <p:blipFill rotWithShape="1">
            <a:blip r:embed="rId3">
              <a:alphaModFix/>
            </a:blip>
            <a:srcRect t="89713"/>
            <a:stretch/>
          </p:blipFill>
          <p:spPr>
            <a:xfrm>
              <a:off x="0" y="4614449"/>
              <a:ext cx="9159126" cy="529050"/>
            </a:xfrm>
            <a:prstGeom prst="rect">
              <a:avLst/>
            </a:prstGeom>
            <a:noFill/>
            <a:ln>
              <a:noFill/>
            </a:ln>
          </p:spPr>
        </p:pic>
        <p:pic>
          <p:nvPicPr>
            <p:cNvPr id="269" name="Google Shape;269;p25"/>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nvGrpSpPr>
            <p:cNvPr id="270" name="Google Shape;270;p25"/>
            <p:cNvGrpSpPr/>
            <p:nvPr/>
          </p:nvGrpSpPr>
          <p:grpSpPr>
            <a:xfrm>
              <a:off x="0" y="-15070"/>
              <a:ext cx="9235326" cy="5234775"/>
              <a:chOff x="-685800" y="-91270"/>
              <a:chExt cx="9235326" cy="5234775"/>
            </a:xfrm>
          </p:grpSpPr>
          <p:pic>
            <p:nvPicPr>
              <p:cNvPr id="271" name="Google Shape;271;p25"/>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nvGrpSpPr>
              <p:cNvPr id="272" name="Google Shape;272;p25"/>
              <p:cNvGrpSpPr/>
              <p:nvPr/>
            </p:nvGrpSpPr>
            <p:grpSpPr>
              <a:xfrm>
                <a:off x="-685800" y="-91270"/>
                <a:ext cx="9235326" cy="5234775"/>
                <a:chOff x="0" y="-91270"/>
                <a:chExt cx="9235326" cy="5234775"/>
              </a:xfrm>
            </p:grpSpPr>
            <p:pic>
              <p:nvPicPr>
                <p:cNvPr id="273" name="Google Shape;273;p25"/>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274" name="Google Shape;274;p25"/>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275" name="Google Shape;275;p25"/>
                <p:cNvPicPr preferRelativeResize="0"/>
                <p:nvPr/>
              </p:nvPicPr>
              <p:blipFill rotWithShape="1">
                <a:blip r:embed="rId3">
                  <a:alphaModFix/>
                </a:blip>
                <a:srcRect t="89713"/>
                <a:stretch/>
              </p:blipFill>
              <p:spPr>
                <a:xfrm rot="10800000" flipH="1">
                  <a:off x="76200" y="-33751"/>
                  <a:ext cx="9159126" cy="529050"/>
                </a:xfrm>
                <a:prstGeom prst="rect">
                  <a:avLst/>
                </a:prstGeom>
                <a:noFill/>
                <a:ln>
                  <a:noFill/>
                </a:ln>
              </p:spPr>
            </p:pic>
            <p:pic>
              <p:nvPicPr>
                <p:cNvPr id="276" name="Google Shape;276;p25"/>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grpSp>
      </p:grpSp>
      <p:pic>
        <p:nvPicPr>
          <p:cNvPr id="277" name="Google Shape;277;p25"/>
          <p:cNvPicPr preferRelativeResize="0"/>
          <p:nvPr/>
        </p:nvPicPr>
        <p:blipFill rotWithShape="1">
          <a:blip r:embed="rId3">
            <a:alphaModFix/>
          </a:blip>
          <a:srcRect t="89713"/>
          <a:stretch/>
        </p:blipFill>
        <p:spPr>
          <a:xfrm>
            <a:off x="0" y="4614449"/>
            <a:ext cx="9159126" cy="529050"/>
          </a:xfrm>
          <a:prstGeom prst="rect">
            <a:avLst/>
          </a:prstGeom>
          <a:noFill/>
          <a:ln>
            <a:noFill/>
          </a:ln>
        </p:spPr>
      </p:pic>
      <p:pic>
        <p:nvPicPr>
          <p:cNvPr id="278" name="Google Shape;278;p25"/>
          <p:cNvPicPr preferRelativeResize="0"/>
          <p:nvPr/>
        </p:nvPicPr>
        <p:blipFill rotWithShape="1">
          <a:blip r:embed="rId3">
            <a:alphaModFix/>
          </a:blip>
          <a:srcRect t="89713"/>
          <a:stretch/>
        </p:blipFill>
        <p:spPr>
          <a:xfrm>
            <a:off x="-76200" y="4614449"/>
            <a:ext cx="9159126" cy="529050"/>
          </a:xfrm>
          <a:prstGeom prst="rect">
            <a:avLst/>
          </a:prstGeom>
          <a:noFill/>
          <a:ln>
            <a:noFill/>
          </a:ln>
        </p:spPr>
      </p:pic>
      <p:sp>
        <p:nvSpPr>
          <p:cNvPr id="279" name="Google Shape;279;p25"/>
          <p:cNvSpPr txBox="1"/>
          <p:nvPr/>
        </p:nvSpPr>
        <p:spPr>
          <a:xfrm>
            <a:off x="1493275" y="2382425"/>
            <a:ext cx="76776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chemeClr val="dk2"/>
              </a:solidFill>
            </a:endParaRPr>
          </a:p>
        </p:txBody>
      </p:sp>
      <p:sp>
        <p:nvSpPr>
          <p:cNvPr id="280" name="Google Shape;280;p25"/>
          <p:cNvSpPr txBox="1">
            <a:spLocks noGrp="1"/>
          </p:cNvSpPr>
          <p:nvPr>
            <p:ph type="ctrTitle"/>
          </p:nvPr>
        </p:nvSpPr>
        <p:spPr>
          <a:xfrm>
            <a:off x="529500" y="2042225"/>
            <a:ext cx="8705700" cy="1030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ja" sz="5900" b="1">
                <a:solidFill>
                  <a:srgbClr val="4A86E8"/>
                </a:solidFill>
              </a:rPr>
              <a:t>2:</a:t>
            </a:r>
            <a:r>
              <a:rPr lang="ja" sz="5000" b="1">
                <a:solidFill>
                  <a:srgbClr val="4A86E8"/>
                </a:solidFill>
              </a:rPr>
              <a:t>子育ての授業の量を増やす</a:t>
            </a:r>
            <a:endParaRPr sz="5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grpSp>
        <p:nvGrpSpPr>
          <p:cNvPr id="285" name="Google Shape;285;p26"/>
          <p:cNvGrpSpPr/>
          <p:nvPr/>
        </p:nvGrpSpPr>
        <p:grpSpPr>
          <a:xfrm>
            <a:off x="-76200" y="-15070"/>
            <a:ext cx="9311526" cy="5234775"/>
            <a:chOff x="-76200" y="-15070"/>
            <a:chExt cx="9311526" cy="5234775"/>
          </a:xfrm>
        </p:grpSpPr>
        <p:pic>
          <p:nvPicPr>
            <p:cNvPr id="286" name="Google Shape;286;p26"/>
            <p:cNvPicPr preferRelativeResize="0"/>
            <p:nvPr/>
          </p:nvPicPr>
          <p:blipFill rotWithShape="1">
            <a:blip r:embed="rId3">
              <a:alphaModFix/>
            </a:blip>
            <a:srcRect t="89713"/>
            <a:stretch/>
          </p:blipFill>
          <p:spPr>
            <a:xfrm>
              <a:off x="0" y="4614449"/>
              <a:ext cx="9159126" cy="529050"/>
            </a:xfrm>
            <a:prstGeom prst="rect">
              <a:avLst/>
            </a:prstGeom>
            <a:noFill/>
            <a:ln>
              <a:noFill/>
            </a:ln>
          </p:spPr>
        </p:pic>
        <p:grpSp>
          <p:nvGrpSpPr>
            <p:cNvPr id="287" name="Google Shape;287;p26"/>
            <p:cNvGrpSpPr/>
            <p:nvPr/>
          </p:nvGrpSpPr>
          <p:grpSpPr>
            <a:xfrm>
              <a:off x="0" y="-15070"/>
              <a:ext cx="9235326" cy="5234775"/>
              <a:chOff x="-685800" y="-91270"/>
              <a:chExt cx="9235326" cy="5234775"/>
            </a:xfrm>
          </p:grpSpPr>
          <p:grpSp>
            <p:nvGrpSpPr>
              <p:cNvPr id="288" name="Google Shape;288;p26"/>
              <p:cNvGrpSpPr/>
              <p:nvPr/>
            </p:nvGrpSpPr>
            <p:grpSpPr>
              <a:xfrm>
                <a:off x="-685800" y="-91270"/>
                <a:ext cx="9235326" cy="5234775"/>
                <a:chOff x="0" y="-91270"/>
                <a:chExt cx="9235326" cy="5234775"/>
              </a:xfrm>
            </p:grpSpPr>
            <p:pic>
              <p:nvPicPr>
                <p:cNvPr id="289" name="Google Shape;289;p26"/>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290" name="Google Shape;290;p26"/>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291" name="Google Shape;291;p26"/>
                <p:cNvPicPr preferRelativeResize="0"/>
                <p:nvPr/>
              </p:nvPicPr>
              <p:blipFill rotWithShape="1">
                <a:blip r:embed="rId3">
                  <a:alphaModFix/>
                </a:blip>
                <a:srcRect t="89713"/>
                <a:stretch/>
              </p:blipFill>
              <p:spPr>
                <a:xfrm rot="10800000" flipH="1">
                  <a:off x="76200" y="-33751"/>
                  <a:ext cx="9159126" cy="529050"/>
                </a:xfrm>
                <a:prstGeom prst="rect">
                  <a:avLst/>
                </a:prstGeom>
                <a:noFill/>
                <a:ln>
                  <a:noFill/>
                </a:ln>
              </p:spPr>
            </p:pic>
            <p:pic>
              <p:nvPicPr>
                <p:cNvPr id="292" name="Google Shape;292;p26"/>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pic>
            <p:nvPicPr>
              <p:cNvPr id="293" name="Google Shape;293;p26"/>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pic>
          <p:nvPicPr>
            <p:cNvPr id="294" name="Google Shape;294;p26"/>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sp>
        <p:nvSpPr>
          <p:cNvPr id="295" name="Google Shape;295;p26"/>
          <p:cNvSpPr txBox="1"/>
          <p:nvPr/>
        </p:nvSpPr>
        <p:spPr>
          <a:xfrm>
            <a:off x="646900" y="996050"/>
            <a:ext cx="8426400" cy="917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6400" b="1">
                <a:solidFill>
                  <a:srgbClr val="4A86E8"/>
                </a:solidFill>
              </a:rPr>
              <a:t>保育   ＞  調理,被服etc</a:t>
            </a:r>
            <a:endParaRPr sz="6400" b="1">
              <a:solidFill>
                <a:srgbClr val="4A86E8"/>
              </a:solidFill>
            </a:endParaRPr>
          </a:p>
        </p:txBody>
      </p:sp>
      <p:sp>
        <p:nvSpPr>
          <p:cNvPr id="296" name="Google Shape;296;p26"/>
          <p:cNvSpPr txBox="1"/>
          <p:nvPr/>
        </p:nvSpPr>
        <p:spPr>
          <a:xfrm>
            <a:off x="4188600" y="2715825"/>
            <a:ext cx="4786200" cy="259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3500" b="1">
                <a:solidFill>
                  <a:srgbClr val="4A86E8"/>
                </a:solidFill>
              </a:rPr>
              <a:t>・調べれば答えが出る</a:t>
            </a:r>
            <a:endParaRPr sz="3500" b="1">
              <a:solidFill>
                <a:srgbClr val="4A86E8"/>
              </a:solidFill>
            </a:endParaRPr>
          </a:p>
          <a:p>
            <a:pPr marL="0" lvl="0" indent="0" algn="l" rtl="0">
              <a:spcBef>
                <a:spcPts val="0"/>
              </a:spcBef>
              <a:spcAft>
                <a:spcPts val="0"/>
              </a:spcAft>
              <a:buNone/>
            </a:pPr>
            <a:r>
              <a:rPr lang="ja" sz="3500" b="1">
                <a:solidFill>
                  <a:srgbClr val="4A86E8"/>
                </a:solidFill>
              </a:rPr>
              <a:t>  (調理器具、繊維など)</a:t>
            </a:r>
            <a:endParaRPr sz="3500" b="1">
              <a:solidFill>
                <a:srgbClr val="4A86E8"/>
              </a:solidFill>
            </a:endParaRPr>
          </a:p>
        </p:txBody>
      </p:sp>
      <p:sp>
        <p:nvSpPr>
          <p:cNvPr id="297" name="Google Shape;297;p26"/>
          <p:cNvSpPr txBox="1"/>
          <p:nvPr/>
        </p:nvSpPr>
        <p:spPr>
          <a:xfrm>
            <a:off x="468600" y="2668225"/>
            <a:ext cx="3720000" cy="1770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3500" b="1">
                <a:solidFill>
                  <a:srgbClr val="4A86E8"/>
                </a:solidFill>
              </a:rPr>
              <a:t>・保育は対人間</a:t>
            </a:r>
            <a:endParaRPr sz="3500" b="1">
              <a:solidFill>
                <a:srgbClr val="4A86E8"/>
              </a:solidFill>
            </a:endParaRPr>
          </a:p>
          <a:p>
            <a:pPr marL="0" lvl="0" indent="0" algn="l" rtl="0">
              <a:spcBef>
                <a:spcPts val="0"/>
              </a:spcBef>
              <a:spcAft>
                <a:spcPts val="0"/>
              </a:spcAft>
              <a:buNone/>
            </a:pPr>
            <a:r>
              <a:rPr lang="ja" sz="3400" b="1">
                <a:solidFill>
                  <a:srgbClr val="4A86E8"/>
                </a:solidFill>
              </a:rPr>
              <a:t>・情報の取捨選択</a:t>
            </a:r>
            <a:endParaRPr sz="3400" b="1">
              <a:solidFill>
                <a:srgbClr val="4A86E8"/>
              </a:solidFill>
            </a:endParaRPr>
          </a:p>
          <a:p>
            <a:pPr marL="0" lvl="0" indent="0" algn="l" rtl="0">
              <a:spcBef>
                <a:spcPts val="0"/>
              </a:spcBef>
              <a:spcAft>
                <a:spcPts val="0"/>
              </a:spcAft>
              <a:buNone/>
            </a:pPr>
            <a:r>
              <a:rPr lang="ja" sz="3400" b="1">
                <a:solidFill>
                  <a:srgbClr val="4A86E8"/>
                </a:solidFill>
              </a:rPr>
              <a:t>    もできない</a:t>
            </a:r>
            <a:endParaRPr sz="3400" b="1">
              <a:solidFill>
                <a:srgbClr val="4A86E8"/>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grpSp>
        <p:nvGrpSpPr>
          <p:cNvPr id="302" name="Google Shape;302;p27"/>
          <p:cNvGrpSpPr/>
          <p:nvPr/>
        </p:nvGrpSpPr>
        <p:grpSpPr>
          <a:xfrm>
            <a:off x="-76200" y="-15070"/>
            <a:ext cx="9311526" cy="5234775"/>
            <a:chOff x="-76200" y="-15070"/>
            <a:chExt cx="9311526" cy="5234775"/>
          </a:xfrm>
        </p:grpSpPr>
        <p:pic>
          <p:nvPicPr>
            <p:cNvPr id="303" name="Google Shape;303;p27"/>
            <p:cNvPicPr preferRelativeResize="0"/>
            <p:nvPr/>
          </p:nvPicPr>
          <p:blipFill rotWithShape="1">
            <a:blip r:embed="rId3">
              <a:alphaModFix/>
            </a:blip>
            <a:srcRect t="89713"/>
            <a:stretch/>
          </p:blipFill>
          <p:spPr>
            <a:xfrm>
              <a:off x="0" y="4614449"/>
              <a:ext cx="9159126" cy="529050"/>
            </a:xfrm>
            <a:prstGeom prst="rect">
              <a:avLst/>
            </a:prstGeom>
            <a:noFill/>
            <a:ln>
              <a:noFill/>
            </a:ln>
          </p:spPr>
        </p:pic>
        <p:grpSp>
          <p:nvGrpSpPr>
            <p:cNvPr id="304" name="Google Shape;304;p27"/>
            <p:cNvGrpSpPr/>
            <p:nvPr/>
          </p:nvGrpSpPr>
          <p:grpSpPr>
            <a:xfrm>
              <a:off x="0" y="-15070"/>
              <a:ext cx="9235326" cy="5234775"/>
              <a:chOff x="-685800" y="-91270"/>
              <a:chExt cx="9235326" cy="5234775"/>
            </a:xfrm>
          </p:grpSpPr>
          <p:grpSp>
            <p:nvGrpSpPr>
              <p:cNvPr id="305" name="Google Shape;305;p27"/>
              <p:cNvGrpSpPr/>
              <p:nvPr/>
            </p:nvGrpSpPr>
            <p:grpSpPr>
              <a:xfrm>
                <a:off x="-685800" y="-91270"/>
                <a:ext cx="9235326" cy="5234775"/>
                <a:chOff x="0" y="-91270"/>
                <a:chExt cx="9235326" cy="5234775"/>
              </a:xfrm>
            </p:grpSpPr>
            <p:pic>
              <p:nvPicPr>
                <p:cNvPr id="306" name="Google Shape;306;p27"/>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307" name="Google Shape;307;p27"/>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308" name="Google Shape;308;p27"/>
                <p:cNvPicPr preferRelativeResize="0"/>
                <p:nvPr/>
              </p:nvPicPr>
              <p:blipFill rotWithShape="1">
                <a:blip r:embed="rId3">
                  <a:alphaModFix/>
                </a:blip>
                <a:srcRect t="89713"/>
                <a:stretch/>
              </p:blipFill>
              <p:spPr>
                <a:xfrm rot="10800000" flipH="1">
                  <a:off x="76200" y="-33751"/>
                  <a:ext cx="9159126" cy="529050"/>
                </a:xfrm>
                <a:prstGeom prst="rect">
                  <a:avLst/>
                </a:prstGeom>
                <a:noFill/>
                <a:ln>
                  <a:noFill/>
                </a:ln>
              </p:spPr>
            </p:pic>
            <p:pic>
              <p:nvPicPr>
                <p:cNvPr id="309" name="Google Shape;309;p27"/>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pic>
            <p:nvPicPr>
              <p:cNvPr id="310" name="Google Shape;310;p27"/>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pic>
          <p:nvPicPr>
            <p:cNvPr id="311" name="Google Shape;311;p27"/>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sp>
        <p:nvSpPr>
          <p:cNvPr id="312" name="Google Shape;312;p27"/>
          <p:cNvSpPr txBox="1"/>
          <p:nvPr/>
        </p:nvSpPr>
        <p:spPr>
          <a:xfrm>
            <a:off x="712450" y="755700"/>
            <a:ext cx="53511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4500" b="1">
                <a:solidFill>
                  <a:srgbClr val="4A86E8"/>
                </a:solidFill>
              </a:rPr>
              <a:t>保育実習について</a:t>
            </a:r>
            <a:endParaRPr sz="4500" b="1">
              <a:solidFill>
                <a:srgbClr val="4A86E8"/>
              </a:solidFill>
            </a:endParaRPr>
          </a:p>
        </p:txBody>
      </p:sp>
      <p:sp>
        <p:nvSpPr>
          <p:cNvPr id="313" name="Google Shape;313;p27"/>
          <p:cNvSpPr txBox="1"/>
          <p:nvPr/>
        </p:nvSpPr>
        <p:spPr>
          <a:xfrm>
            <a:off x="729500" y="720450"/>
            <a:ext cx="5786700" cy="649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4800" b="1">
                <a:solidFill>
                  <a:srgbClr val="4A86E8"/>
                </a:solidFill>
              </a:rPr>
              <a:t>回答者のコメント</a:t>
            </a:r>
            <a:endParaRPr sz="4800" b="1">
              <a:solidFill>
                <a:srgbClr val="4A86E8"/>
              </a:solidFill>
            </a:endParaRPr>
          </a:p>
        </p:txBody>
      </p:sp>
      <p:sp>
        <p:nvSpPr>
          <p:cNvPr id="314" name="Google Shape;314;p27"/>
          <p:cNvSpPr txBox="1"/>
          <p:nvPr/>
        </p:nvSpPr>
        <p:spPr>
          <a:xfrm>
            <a:off x="424700" y="1665925"/>
            <a:ext cx="6091500" cy="3032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3700" b="1" dirty="0">
                <a:solidFill>
                  <a:srgbClr val="4A86E8"/>
                </a:solidFill>
              </a:rPr>
              <a:t>・もっと増やした方がいい</a:t>
            </a:r>
            <a:endParaRPr sz="3700" b="1" dirty="0">
              <a:solidFill>
                <a:srgbClr val="4A86E8"/>
              </a:solidFill>
            </a:endParaRPr>
          </a:p>
          <a:p>
            <a:pPr marL="0" lvl="0" indent="0" algn="l" rtl="0">
              <a:spcBef>
                <a:spcPts val="0"/>
              </a:spcBef>
              <a:spcAft>
                <a:spcPts val="0"/>
              </a:spcAft>
              <a:buNone/>
            </a:pPr>
            <a:r>
              <a:rPr lang="ja" sz="3700" b="1" dirty="0">
                <a:solidFill>
                  <a:srgbClr val="4A86E8"/>
                </a:solidFill>
              </a:rPr>
              <a:t>・準備とか調整が大変</a:t>
            </a:r>
            <a:endParaRPr sz="3700" b="1" dirty="0">
              <a:solidFill>
                <a:srgbClr val="4A86E8"/>
              </a:solidFill>
            </a:endParaRPr>
          </a:p>
          <a:p>
            <a:pPr marL="0" lvl="0" indent="0" algn="l" rtl="0">
              <a:spcBef>
                <a:spcPts val="0"/>
              </a:spcBef>
              <a:spcAft>
                <a:spcPts val="0"/>
              </a:spcAft>
              <a:buNone/>
            </a:pPr>
            <a:r>
              <a:rPr lang="ja" sz="3700" b="1" dirty="0">
                <a:solidFill>
                  <a:srgbClr val="4A86E8"/>
                </a:solidFill>
              </a:rPr>
              <a:t>・やる価値はある</a:t>
            </a:r>
            <a:endParaRPr sz="3700" b="1" dirty="0">
              <a:solidFill>
                <a:srgbClr val="4A86E8"/>
              </a:solidFill>
            </a:endParaRPr>
          </a:p>
          <a:p>
            <a:pPr marL="0" lvl="0" indent="0" algn="l" rtl="0">
              <a:spcBef>
                <a:spcPts val="0"/>
              </a:spcBef>
              <a:spcAft>
                <a:spcPts val="0"/>
              </a:spcAft>
              <a:buNone/>
            </a:pPr>
            <a:r>
              <a:rPr lang="ja" sz="3700" b="1" dirty="0">
                <a:solidFill>
                  <a:srgbClr val="4A86E8"/>
                </a:solidFill>
              </a:rPr>
              <a:t>　　　⬇</a:t>
            </a:r>
            <a:endParaRPr sz="3700" b="1" dirty="0">
              <a:solidFill>
                <a:srgbClr val="4A86E8"/>
              </a:solidFill>
            </a:endParaRPr>
          </a:p>
          <a:p>
            <a:pPr marL="0" lvl="0" indent="0" algn="l" rtl="0">
              <a:spcBef>
                <a:spcPts val="0"/>
              </a:spcBef>
              <a:spcAft>
                <a:spcPts val="0"/>
              </a:spcAft>
              <a:buNone/>
            </a:pPr>
            <a:r>
              <a:rPr lang="ja" sz="3700" b="1" dirty="0">
                <a:solidFill>
                  <a:srgbClr val="4A86E8"/>
                </a:solidFill>
              </a:rPr>
              <a:t>・実学的で学びも多い</a:t>
            </a:r>
            <a:endParaRPr sz="3700" b="1" dirty="0">
              <a:solidFill>
                <a:srgbClr val="4A86E8"/>
              </a:solidFill>
            </a:endParaRPr>
          </a:p>
        </p:txBody>
      </p:sp>
      <p:pic>
        <p:nvPicPr>
          <p:cNvPr id="316" name="Google Shape;316;p27"/>
          <p:cNvPicPr preferRelativeResize="0"/>
          <p:nvPr/>
        </p:nvPicPr>
        <p:blipFill rotWithShape="1">
          <a:blip r:embed="rId5">
            <a:alphaModFix/>
          </a:blip>
          <a:srcRect l="3913" t="28199" r="31403" b="9769"/>
          <a:stretch/>
        </p:blipFill>
        <p:spPr>
          <a:xfrm>
            <a:off x="5867400" y="1970725"/>
            <a:ext cx="2901100" cy="2509525"/>
          </a:xfrm>
          <a:prstGeom prst="rect">
            <a:avLst/>
          </a:prstGeom>
          <a:noFill/>
          <a:ln>
            <a:noFill/>
          </a:ln>
        </p:spPr>
      </p:pic>
      <p:sp>
        <p:nvSpPr>
          <p:cNvPr id="318" name="Google Shape;318;p27"/>
          <p:cNvSpPr/>
          <p:nvPr/>
        </p:nvSpPr>
        <p:spPr>
          <a:xfrm>
            <a:off x="6758550" y="523650"/>
            <a:ext cx="1920600" cy="10785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19" name="Google Shape;319;p27"/>
          <p:cNvSpPr txBox="1"/>
          <p:nvPr/>
        </p:nvSpPr>
        <p:spPr>
          <a:xfrm>
            <a:off x="7094350" y="561475"/>
            <a:ext cx="18213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2000" b="1">
                <a:solidFill>
                  <a:schemeClr val="dk1"/>
                </a:solidFill>
              </a:rPr>
              <a:t>少ないと思う</a:t>
            </a:r>
            <a:endParaRPr sz="2000" b="1">
              <a:solidFill>
                <a:schemeClr val="dk1"/>
              </a:solidFill>
            </a:endParaRPr>
          </a:p>
          <a:p>
            <a:pPr marL="0" lvl="0" indent="0" algn="l" rtl="0">
              <a:spcBef>
                <a:spcPts val="0"/>
              </a:spcBef>
              <a:spcAft>
                <a:spcPts val="0"/>
              </a:spcAft>
              <a:buNone/>
            </a:pPr>
            <a:r>
              <a:rPr lang="ja" sz="2000" b="1">
                <a:solidFill>
                  <a:schemeClr val="dk1"/>
                </a:solidFill>
              </a:rPr>
              <a:t>多いと思う</a:t>
            </a:r>
            <a:endParaRPr sz="2000" b="1">
              <a:solidFill>
                <a:schemeClr val="dk1"/>
              </a:solidFill>
            </a:endParaRPr>
          </a:p>
          <a:p>
            <a:pPr marL="0" lvl="0" indent="0" algn="l" rtl="0">
              <a:spcBef>
                <a:spcPts val="0"/>
              </a:spcBef>
              <a:spcAft>
                <a:spcPts val="0"/>
              </a:spcAft>
              <a:buNone/>
            </a:pPr>
            <a:r>
              <a:rPr lang="ja" sz="2000" b="1">
                <a:solidFill>
                  <a:schemeClr val="dk1"/>
                </a:solidFill>
              </a:rPr>
              <a:t>適正だと思う</a:t>
            </a:r>
            <a:endParaRPr sz="2000" b="1">
              <a:solidFill>
                <a:schemeClr val="dk1"/>
              </a:solidFill>
            </a:endParaRPr>
          </a:p>
        </p:txBody>
      </p:sp>
      <p:pic>
        <p:nvPicPr>
          <p:cNvPr id="320" name="Google Shape;320;p27"/>
          <p:cNvPicPr preferRelativeResize="0"/>
          <p:nvPr/>
        </p:nvPicPr>
        <p:blipFill rotWithShape="1">
          <a:blip r:embed="rId6">
            <a:alphaModFix/>
          </a:blip>
          <a:srcRect r="75502"/>
          <a:stretch/>
        </p:blipFill>
        <p:spPr>
          <a:xfrm>
            <a:off x="6683525" y="507600"/>
            <a:ext cx="475450" cy="12899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3"/>
                                        </p:tgtEl>
                                        <p:attrNameLst>
                                          <p:attrName>style.visibility</p:attrName>
                                        </p:attrNameLst>
                                      </p:cBhvr>
                                      <p:to>
                                        <p:strVal val="visible"/>
                                      </p:to>
                                    </p:set>
                                  </p:childTnLst>
                                </p:cTn>
                              </p:par>
                              <p:par>
                                <p:cTn id="9" presetID="1" presetClass="exit" presetSubtype="0" fill="hold" nodeType="withEffect">
                                  <p:stCondLst>
                                    <p:cond delay="0"/>
                                  </p:stCondLst>
                                  <p:childTnLst>
                                    <p:set>
                                      <p:cBhvr>
                                        <p:cTn id="10" dur="1" fill="hold">
                                          <p:stCondLst>
                                            <p:cond delay="0"/>
                                          </p:stCondLst>
                                        </p:cTn>
                                        <p:tgtEl>
                                          <p:spTgt spid="312"/>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314"/>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3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24"/>
        <p:cNvGrpSpPr/>
        <p:nvPr/>
      </p:nvGrpSpPr>
      <p:grpSpPr>
        <a:xfrm>
          <a:off x="0" y="0"/>
          <a:ext cx="0" cy="0"/>
          <a:chOff x="0" y="0"/>
          <a:chExt cx="0" cy="0"/>
        </a:xfrm>
      </p:grpSpPr>
      <p:grpSp>
        <p:nvGrpSpPr>
          <p:cNvPr id="325" name="Google Shape;325;p28"/>
          <p:cNvGrpSpPr/>
          <p:nvPr/>
        </p:nvGrpSpPr>
        <p:grpSpPr>
          <a:xfrm>
            <a:off x="-76200" y="-33751"/>
            <a:ext cx="9292050" cy="5253457"/>
            <a:chOff x="-76200" y="-33751"/>
            <a:chExt cx="9292050" cy="5253457"/>
          </a:xfrm>
        </p:grpSpPr>
        <p:pic>
          <p:nvPicPr>
            <p:cNvPr id="326" name="Google Shape;326;p28"/>
            <p:cNvPicPr preferRelativeResize="0"/>
            <p:nvPr/>
          </p:nvPicPr>
          <p:blipFill rotWithShape="1">
            <a:blip r:embed="rId4">
              <a:alphaModFix/>
            </a:blip>
            <a:srcRect t="89713"/>
            <a:stretch/>
          </p:blipFill>
          <p:spPr>
            <a:xfrm>
              <a:off x="0" y="4614449"/>
              <a:ext cx="9159126" cy="529050"/>
            </a:xfrm>
            <a:prstGeom prst="rect">
              <a:avLst/>
            </a:prstGeom>
            <a:noFill/>
            <a:ln>
              <a:noFill/>
            </a:ln>
          </p:spPr>
        </p:pic>
        <p:pic>
          <p:nvPicPr>
            <p:cNvPr id="327" name="Google Shape;327;p28"/>
            <p:cNvPicPr preferRelativeResize="0"/>
            <p:nvPr/>
          </p:nvPicPr>
          <p:blipFill rotWithShape="1">
            <a:blip r:embed="rId4">
              <a:alphaModFix/>
            </a:blip>
            <a:srcRect t="89713"/>
            <a:stretch/>
          </p:blipFill>
          <p:spPr>
            <a:xfrm>
              <a:off x="-76200" y="4614449"/>
              <a:ext cx="9159126" cy="529050"/>
            </a:xfrm>
            <a:prstGeom prst="rect">
              <a:avLst/>
            </a:prstGeom>
            <a:noFill/>
            <a:ln>
              <a:noFill/>
            </a:ln>
          </p:spPr>
        </p:pic>
        <p:grpSp>
          <p:nvGrpSpPr>
            <p:cNvPr id="328" name="Google Shape;328;p28"/>
            <p:cNvGrpSpPr/>
            <p:nvPr/>
          </p:nvGrpSpPr>
          <p:grpSpPr>
            <a:xfrm>
              <a:off x="0" y="-33751"/>
              <a:ext cx="9215850" cy="5253457"/>
              <a:chOff x="-685800" y="-109951"/>
              <a:chExt cx="9215850" cy="5253457"/>
            </a:xfrm>
          </p:grpSpPr>
          <p:pic>
            <p:nvPicPr>
              <p:cNvPr id="329" name="Google Shape;329;p28"/>
              <p:cNvPicPr preferRelativeResize="0"/>
              <p:nvPr/>
            </p:nvPicPr>
            <p:blipFill rotWithShape="1">
              <a:blip r:embed="rId4">
                <a:alphaModFix/>
              </a:blip>
              <a:srcRect t="89713"/>
              <a:stretch/>
            </p:blipFill>
            <p:spPr>
              <a:xfrm rot="-5400000" flipH="1">
                <a:off x="5686237" y="2223493"/>
                <a:ext cx="5158575" cy="529050"/>
              </a:xfrm>
              <a:prstGeom prst="rect">
                <a:avLst/>
              </a:prstGeom>
              <a:noFill/>
              <a:ln>
                <a:noFill/>
              </a:ln>
            </p:spPr>
          </p:pic>
          <p:grpSp>
            <p:nvGrpSpPr>
              <p:cNvPr id="330" name="Google Shape;330;p28"/>
              <p:cNvGrpSpPr/>
              <p:nvPr/>
            </p:nvGrpSpPr>
            <p:grpSpPr>
              <a:xfrm>
                <a:off x="-685800" y="-109951"/>
                <a:ext cx="9159126" cy="5253457"/>
                <a:chOff x="0" y="-109951"/>
                <a:chExt cx="9159126" cy="5253457"/>
              </a:xfrm>
            </p:grpSpPr>
            <p:pic>
              <p:nvPicPr>
                <p:cNvPr id="331" name="Google Shape;331;p28"/>
                <p:cNvPicPr preferRelativeResize="0"/>
                <p:nvPr/>
              </p:nvPicPr>
              <p:blipFill rotWithShape="1">
                <a:blip r:embed="rId4">
                  <a:alphaModFix/>
                </a:blip>
                <a:srcRect t="89713"/>
                <a:stretch/>
              </p:blipFill>
              <p:spPr>
                <a:xfrm rot="5400000">
                  <a:off x="-2314763" y="2299693"/>
                  <a:ext cx="5158575" cy="529050"/>
                </a:xfrm>
                <a:prstGeom prst="rect">
                  <a:avLst/>
                </a:prstGeom>
                <a:noFill/>
                <a:ln>
                  <a:noFill/>
                </a:ln>
              </p:spPr>
            </p:pic>
            <p:pic>
              <p:nvPicPr>
                <p:cNvPr id="332" name="Google Shape;332;p28"/>
                <p:cNvPicPr preferRelativeResize="0"/>
                <p:nvPr/>
              </p:nvPicPr>
              <p:blipFill>
                <a:blip r:embed="rId5">
                  <a:alphaModFix/>
                </a:blip>
                <a:stretch>
                  <a:fillRect/>
                </a:stretch>
              </p:blipFill>
              <p:spPr>
                <a:xfrm>
                  <a:off x="0" y="-71950"/>
                  <a:ext cx="9159122" cy="5143500"/>
                </a:xfrm>
                <a:prstGeom prst="rect">
                  <a:avLst/>
                </a:prstGeom>
                <a:noFill/>
                <a:ln>
                  <a:noFill/>
                </a:ln>
              </p:spPr>
            </p:pic>
            <p:pic>
              <p:nvPicPr>
                <p:cNvPr id="333" name="Google Shape;333;p28"/>
                <p:cNvPicPr preferRelativeResize="0"/>
                <p:nvPr/>
              </p:nvPicPr>
              <p:blipFill rotWithShape="1">
                <a:blip r:embed="rId4">
                  <a:alphaModFix/>
                </a:blip>
                <a:srcRect t="89713"/>
                <a:stretch/>
              </p:blipFill>
              <p:spPr>
                <a:xfrm rot="10800000" flipH="1">
                  <a:off x="0" y="-109951"/>
                  <a:ext cx="9159126" cy="529050"/>
                </a:xfrm>
                <a:prstGeom prst="rect">
                  <a:avLst/>
                </a:prstGeom>
                <a:noFill/>
                <a:ln>
                  <a:noFill/>
                </a:ln>
              </p:spPr>
            </p:pic>
            <p:pic>
              <p:nvPicPr>
                <p:cNvPr id="334" name="Google Shape;334;p28"/>
                <p:cNvPicPr preferRelativeResize="0"/>
                <p:nvPr/>
              </p:nvPicPr>
              <p:blipFill rotWithShape="1">
                <a:blip r:embed="rId4">
                  <a:alphaModFix/>
                </a:blip>
                <a:srcRect t="89713"/>
                <a:stretch/>
              </p:blipFill>
              <p:spPr>
                <a:xfrm rot="5400000">
                  <a:off x="-2314763" y="2223493"/>
                  <a:ext cx="5158575" cy="529050"/>
                </a:xfrm>
                <a:prstGeom prst="rect">
                  <a:avLst/>
                </a:prstGeom>
                <a:noFill/>
                <a:ln>
                  <a:noFill/>
                </a:ln>
              </p:spPr>
            </p:pic>
          </p:grpSp>
        </p:grpSp>
      </p:grpSp>
      <p:pic>
        <p:nvPicPr>
          <p:cNvPr id="335" name="Google Shape;335;p28"/>
          <p:cNvPicPr preferRelativeResize="0"/>
          <p:nvPr/>
        </p:nvPicPr>
        <p:blipFill rotWithShape="1">
          <a:blip r:embed="rId4">
            <a:alphaModFix/>
          </a:blip>
          <a:srcRect t="89713"/>
          <a:stretch/>
        </p:blipFill>
        <p:spPr>
          <a:xfrm>
            <a:off x="0" y="4614449"/>
            <a:ext cx="9159126" cy="529050"/>
          </a:xfrm>
          <a:prstGeom prst="rect">
            <a:avLst/>
          </a:prstGeom>
          <a:noFill/>
          <a:ln>
            <a:noFill/>
          </a:ln>
        </p:spPr>
      </p:pic>
      <p:pic>
        <p:nvPicPr>
          <p:cNvPr id="336" name="Google Shape;336;p28"/>
          <p:cNvPicPr preferRelativeResize="0"/>
          <p:nvPr/>
        </p:nvPicPr>
        <p:blipFill rotWithShape="1">
          <a:blip r:embed="rId4">
            <a:alphaModFix/>
          </a:blip>
          <a:srcRect t="89713"/>
          <a:stretch/>
        </p:blipFill>
        <p:spPr>
          <a:xfrm>
            <a:off x="-76200" y="4614449"/>
            <a:ext cx="9159126" cy="529050"/>
          </a:xfrm>
          <a:prstGeom prst="rect">
            <a:avLst/>
          </a:prstGeom>
          <a:noFill/>
          <a:ln>
            <a:noFill/>
          </a:ln>
        </p:spPr>
      </p:pic>
      <p:sp>
        <p:nvSpPr>
          <p:cNvPr id="337" name="Google Shape;337;p28"/>
          <p:cNvSpPr txBox="1"/>
          <p:nvPr/>
        </p:nvSpPr>
        <p:spPr>
          <a:xfrm>
            <a:off x="625700" y="571600"/>
            <a:ext cx="77832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5600" b="1">
                <a:solidFill>
                  <a:srgbClr val="1155CC"/>
                </a:solidFill>
              </a:rPr>
              <a:t>まとめ</a:t>
            </a:r>
            <a:endParaRPr sz="5600" b="1">
              <a:solidFill>
                <a:srgbClr val="1155CC"/>
              </a:solidFill>
            </a:endParaRPr>
          </a:p>
        </p:txBody>
      </p:sp>
      <p:sp>
        <p:nvSpPr>
          <p:cNvPr id="338" name="Google Shape;338;p28"/>
          <p:cNvSpPr txBox="1"/>
          <p:nvPr/>
        </p:nvSpPr>
        <p:spPr>
          <a:xfrm>
            <a:off x="1055075" y="1894613"/>
            <a:ext cx="7904700" cy="2401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4800" b="1">
                <a:solidFill>
                  <a:srgbClr val="4A86E8"/>
                </a:solidFill>
              </a:rPr>
              <a:t>・アウトプットを増やす</a:t>
            </a:r>
            <a:endParaRPr sz="4800" b="1">
              <a:solidFill>
                <a:srgbClr val="4A86E8"/>
              </a:solidFill>
            </a:endParaRPr>
          </a:p>
          <a:p>
            <a:pPr marL="0" lvl="0" indent="0" algn="l" rtl="0">
              <a:spcBef>
                <a:spcPts val="0"/>
              </a:spcBef>
              <a:spcAft>
                <a:spcPts val="0"/>
              </a:spcAft>
              <a:buNone/>
            </a:pPr>
            <a:r>
              <a:rPr lang="ja" sz="4800" b="1">
                <a:solidFill>
                  <a:srgbClr val="4A86E8"/>
                </a:solidFill>
              </a:rPr>
              <a:t>・保育単元の割合を増やす</a:t>
            </a:r>
            <a:endParaRPr sz="4800" b="1">
              <a:solidFill>
                <a:srgbClr val="4A86E8"/>
              </a:solidFill>
            </a:endParaRPr>
          </a:p>
          <a:p>
            <a:pPr marL="0" lvl="0" indent="0" algn="l" rtl="0">
              <a:spcBef>
                <a:spcPts val="0"/>
              </a:spcBef>
              <a:spcAft>
                <a:spcPts val="0"/>
              </a:spcAft>
              <a:buNone/>
            </a:pPr>
            <a:r>
              <a:rPr lang="ja" sz="4800" b="1">
                <a:solidFill>
                  <a:srgbClr val="4A86E8"/>
                </a:solidFill>
              </a:rPr>
              <a:t>・保育実習の拡充</a:t>
            </a:r>
            <a:endParaRPr sz="4800" b="1">
              <a:solidFill>
                <a:srgbClr val="4A86E8"/>
              </a:solidFill>
            </a:endParaRPr>
          </a:p>
        </p:txBody>
      </p:sp>
      <p:sp>
        <p:nvSpPr>
          <p:cNvPr id="339" name="Google Shape;339;p28"/>
          <p:cNvSpPr txBox="1"/>
          <p:nvPr/>
        </p:nvSpPr>
        <p:spPr>
          <a:xfrm>
            <a:off x="-129675" y="0"/>
            <a:ext cx="3000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grpSp>
        <p:nvGrpSpPr>
          <p:cNvPr id="66" name="Google Shape;66;p14"/>
          <p:cNvGrpSpPr/>
          <p:nvPr/>
        </p:nvGrpSpPr>
        <p:grpSpPr>
          <a:xfrm>
            <a:off x="-69725" y="-31976"/>
            <a:ext cx="9311526" cy="5253457"/>
            <a:chOff x="-76200" y="-33751"/>
            <a:chExt cx="9311526" cy="5253457"/>
          </a:xfrm>
        </p:grpSpPr>
        <p:pic>
          <p:nvPicPr>
            <p:cNvPr id="67" name="Google Shape;67;p14"/>
            <p:cNvPicPr preferRelativeResize="0"/>
            <p:nvPr/>
          </p:nvPicPr>
          <p:blipFill rotWithShape="1">
            <a:blip r:embed="rId3">
              <a:alphaModFix/>
            </a:blip>
            <a:srcRect t="89713"/>
            <a:stretch/>
          </p:blipFill>
          <p:spPr>
            <a:xfrm>
              <a:off x="0" y="4614449"/>
              <a:ext cx="9159126" cy="529050"/>
            </a:xfrm>
            <a:prstGeom prst="rect">
              <a:avLst/>
            </a:prstGeom>
            <a:noFill/>
            <a:ln>
              <a:noFill/>
            </a:ln>
          </p:spPr>
        </p:pic>
        <p:grpSp>
          <p:nvGrpSpPr>
            <p:cNvPr id="68" name="Google Shape;68;p14"/>
            <p:cNvGrpSpPr/>
            <p:nvPr/>
          </p:nvGrpSpPr>
          <p:grpSpPr>
            <a:xfrm>
              <a:off x="0" y="-33751"/>
              <a:ext cx="9235326" cy="5253457"/>
              <a:chOff x="-685800" y="-109951"/>
              <a:chExt cx="9235326" cy="5253457"/>
            </a:xfrm>
          </p:grpSpPr>
          <p:grpSp>
            <p:nvGrpSpPr>
              <p:cNvPr id="69" name="Google Shape;69;p14"/>
              <p:cNvGrpSpPr/>
              <p:nvPr/>
            </p:nvGrpSpPr>
            <p:grpSpPr>
              <a:xfrm>
                <a:off x="-685800" y="-109951"/>
                <a:ext cx="9235326" cy="5253457"/>
                <a:chOff x="0" y="-109951"/>
                <a:chExt cx="9235326" cy="5253457"/>
              </a:xfrm>
            </p:grpSpPr>
            <p:pic>
              <p:nvPicPr>
                <p:cNvPr id="70" name="Google Shape;70;p14"/>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71" name="Google Shape;71;p14"/>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72" name="Google Shape;72;p14"/>
                <p:cNvPicPr preferRelativeResize="0"/>
                <p:nvPr/>
              </p:nvPicPr>
              <p:blipFill rotWithShape="1">
                <a:blip r:embed="rId3">
                  <a:alphaModFix/>
                </a:blip>
                <a:srcRect t="89713"/>
                <a:stretch/>
              </p:blipFill>
              <p:spPr>
                <a:xfrm rot="10800000" flipH="1">
                  <a:off x="76200" y="-109951"/>
                  <a:ext cx="9159126" cy="529050"/>
                </a:xfrm>
                <a:prstGeom prst="rect">
                  <a:avLst/>
                </a:prstGeom>
                <a:noFill/>
                <a:ln>
                  <a:noFill/>
                </a:ln>
              </p:spPr>
            </p:pic>
            <p:pic>
              <p:nvPicPr>
                <p:cNvPr id="73" name="Google Shape;73;p14"/>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pic>
            <p:nvPicPr>
              <p:cNvPr id="74" name="Google Shape;74;p14"/>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pic>
          <p:nvPicPr>
            <p:cNvPr id="75" name="Google Shape;75;p14"/>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pic>
        <p:nvPicPr>
          <p:cNvPr id="76" name="Google Shape;76;p14"/>
          <p:cNvPicPr preferRelativeResize="0"/>
          <p:nvPr/>
        </p:nvPicPr>
        <p:blipFill rotWithShape="1">
          <a:blip r:embed="rId5">
            <a:alphaModFix/>
          </a:blip>
          <a:srcRect l="18857" t="35505" r="48295" b="18502"/>
          <a:stretch/>
        </p:blipFill>
        <p:spPr>
          <a:xfrm>
            <a:off x="2172025" y="1432950"/>
            <a:ext cx="2760300" cy="2170450"/>
          </a:xfrm>
          <a:prstGeom prst="rect">
            <a:avLst/>
          </a:prstGeom>
          <a:noFill/>
          <a:ln>
            <a:noFill/>
          </a:ln>
        </p:spPr>
      </p:pic>
      <p:sp>
        <p:nvSpPr>
          <p:cNvPr id="77" name="Google Shape;77;p14"/>
          <p:cNvSpPr txBox="1"/>
          <p:nvPr/>
        </p:nvSpPr>
        <p:spPr>
          <a:xfrm>
            <a:off x="701875" y="3481175"/>
            <a:ext cx="8061000" cy="75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3700" b="1">
                <a:solidFill>
                  <a:srgbClr val="4A86E8"/>
                </a:solidFill>
              </a:rPr>
              <a:t>90%以上も子育てをしたいと回答！</a:t>
            </a:r>
            <a:endParaRPr sz="3700" b="1">
              <a:solidFill>
                <a:srgbClr val="4A86E8"/>
              </a:solidFill>
            </a:endParaRPr>
          </a:p>
        </p:txBody>
      </p:sp>
      <p:sp>
        <p:nvSpPr>
          <p:cNvPr id="78" name="Google Shape;78;p14"/>
          <p:cNvSpPr txBox="1"/>
          <p:nvPr/>
        </p:nvSpPr>
        <p:spPr>
          <a:xfrm>
            <a:off x="574600" y="562675"/>
            <a:ext cx="84750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2500">
                <a:solidFill>
                  <a:schemeClr val="dk2"/>
                </a:solidFill>
              </a:rPr>
              <a:t>あなたは将来、自分の子供を育てたいと思いますか身近な人の育児を積極的に手伝おうと思いますか</a:t>
            </a:r>
            <a:endParaRPr sz="2500">
              <a:solidFill>
                <a:schemeClr val="dk2"/>
              </a:solidFill>
            </a:endParaRPr>
          </a:p>
        </p:txBody>
      </p:sp>
      <p:pic>
        <p:nvPicPr>
          <p:cNvPr id="79" name="Google Shape;79;p14"/>
          <p:cNvPicPr preferRelativeResize="0"/>
          <p:nvPr/>
        </p:nvPicPr>
        <p:blipFill rotWithShape="1">
          <a:blip r:embed="rId5">
            <a:alphaModFix/>
          </a:blip>
          <a:srcRect l="65720" t="34415" r="37114" b="46706"/>
          <a:stretch/>
        </p:blipFill>
        <p:spPr>
          <a:xfrm flipH="1">
            <a:off x="5010875" y="1781425"/>
            <a:ext cx="395875" cy="1480550"/>
          </a:xfrm>
          <a:prstGeom prst="rect">
            <a:avLst/>
          </a:prstGeom>
          <a:noFill/>
          <a:ln>
            <a:noFill/>
          </a:ln>
        </p:spPr>
      </p:pic>
      <p:sp>
        <p:nvSpPr>
          <p:cNvPr id="80" name="Google Shape;80;p14"/>
          <p:cNvSpPr txBox="1"/>
          <p:nvPr/>
        </p:nvSpPr>
        <p:spPr>
          <a:xfrm>
            <a:off x="5472200" y="1764775"/>
            <a:ext cx="3393900" cy="153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2200" b="1">
                <a:solidFill>
                  <a:schemeClr val="dk2"/>
                </a:solidFill>
              </a:rPr>
              <a:t>はい</a:t>
            </a:r>
            <a:endParaRPr sz="2200" b="1">
              <a:solidFill>
                <a:schemeClr val="dk2"/>
              </a:solidFill>
            </a:endParaRPr>
          </a:p>
          <a:p>
            <a:pPr marL="0" lvl="0" indent="0" algn="l" rtl="0">
              <a:spcBef>
                <a:spcPts val="0"/>
              </a:spcBef>
              <a:spcAft>
                <a:spcPts val="0"/>
              </a:spcAft>
              <a:buNone/>
            </a:pPr>
            <a:r>
              <a:rPr lang="ja" sz="2200" b="1">
                <a:solidFill>
                  <a:schemeClr val="dk2"/>
                </a:solidFill>
              </a:rPr>
              <a:t>どちらかといえばはい</a:t>
            </a:r>
            <a:endParaRPr sz="2200" b="1">
              <a:solidFill>
                <a:schemeClr val="dk2"/>
              </a:solidFill>
            </a:endParaRPr>
          </a:p>
          <a:p>
            <a:pPr marL="0" lvl="0" indent="0" algn="l" rtl="0">
              <a:spcBef>
                <a:spcPts val="0"/>
              </a:spcBef>
              <a:spcAft>
                <a:spcPts val="0"/>
              </a:spcAft>
              <a:buNone/>
            </a:pPr>
            <a:r>
              <a:rPr lang="ja" sz="2200" b="1">
                <a:solidFill>
                  <a:schemeClr val="dk2"/>
                </a:solidFill>
              </a:rPr>
              <a:t>とちらかといえばいいえ</a:t>
            </a:r>
            <a:endParaRPr sz="2200" b="1">
              <a:solidFill>
                <a:schemeClr val="dk2"/>
              </a:solidFill>
            </a:endParaRPr>
          </a:p>
          <a:p>
            <a:pPr marL="0" lvl="0" indent="0" algn="l" rtl="0">
              <a:spcBef>
                <a:spcPts val="0"/>
              </a:spcBef>
              <a:spcAft>
                <a:spcPts val="0"/>
              </a:spcAft>
              <a:buNone/>
            </a:pPr>
            <a:r>
              <a:rPr lang="ja" sz="2200" b="1">
                <a:solidFill>
                  <a:schemeClr val="dk2"/>
                </a:solidFill>
              </a:rPr>
              <a:t>いいえ</a:t>
            </a:r>
            <a:endParaRPr sz="2200" b="1">
              <a:solidFill>
                <a:schemeClr val="dk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4"/>
        <p:cNvGrpSpPr/>
        <p:nvPr/>
      </p:nvGrpSpPr>
      <p:grpSpPr>
        <a:xfrm>
          <a:off x="0" y="0"/>
          <a:ext cx="0" cy="0"/>
          <a:chOff x="0" y="0"/>
          <a:chExt cx="0" cy="0"/>
        </a:xfrm>
      </p:grpSpPr>
      <p:grpSp>
        <p:nvGrpSpPr>
          <p:cNvPr id="85" name="Google Shape;85;p15"/>
          <p:cNvGrpSpPr/>
          <p:nvPr/>
        </p:nvGrpSpPr>
        <p:grpSpPr>
          <a:xfrm>
            <a:off x="-76200" y="-109951"/>
            <a:ext cx="9292050" cy="5253457"/>
            <a:chOff x="-76200" y="-109951"/>
            <a:chExt cx="9292050" cy="5253457"/>
          </a:xfrm>
        </p:grpSpPr>
        <p:pic>
          <p:nvPicPr>
            <p:cNvPr id="86" name="Google Shape;86;p15"/>
            <p:cNvPicPr preferRelativeResize="0"/>
            <p:nvPr/>
          </p:nvPicPr>
          <p:blipFill rotWithShape="1">
            <a:blip r:embed="rId4">
              <a:alphaModFix/>
            </a:blip>
            <a:srcRect t="89713"/>
            <a:stretch/>
          </p:blipFill>
          <p:spPr>
            <a:xfrm>
              <a:off x="0" y="4614449"/>
              <a:ext cx="9159126" cy="529050"/>
            </a:xfrm>
            <a:prstGeom prst="rect">
              <a:avLst/>
            </a:prstGeom>
            <a:noFill/>
            <a:ln>
              <a:noFill/>
            </a:ln>
          </p:spPr>
        </p:pic>
        <p:grpSp>
          <p:nvGrpSpPr>
            <p:cNvPr id="87" name="Google Shape;87;p15"/>
            <p:cNvGrpSpPr/>
            <p:nvPr/>
          </p:nvGrpSpPr>
          <p:grpSpPr>
            <a:xfrm>
              <a:off x="0" y="-109951"/>
              <a:ext cx="9215850" cy="5253457"/>
              <a:chOff x="-685800" y="-109951"/>
              <a:chExt cx="9215850" cy="5253457"/>
            </a:xfrm>
          </p:grpSpPr>
          <p:grpSp>
            <p:nvGrpSpPr>
              <p:cNvPr id="88" name="Google Shape;88;p15"/>
              <p:cNvGrpSpPr/>
              <p:nvPr/>
            </p:nvGrpSpPr>
            <p:grpSpPr>
              <a:xfrm>
                <a:off x="-685800" y="-109951"/>
                <a:ext cx="9159126" cy="5253457"/>
                <a:chOff x="0" y="-109951"/>
                <a:chExt cx="9159126" cy="5253457"/>
              </a:xfrm>
            </p:grpSpPr>
            <p:pic>
              <p:nvPicPr>
                <p:cNvPr id="89" name="Google Shape;89;p15"/>
                <p:cNvPicPr preferRelativeResize="0"/>
                <p:nvPr/>
              </p:nvPicPr>
              <p:blipFill rotWithShape="1">
                <a:blip r:embed="rId4">
                  <a:alphaModFix/>
                </a:blip>
                <a:srcRect t="89713"/>
                <a:stretch/>
              </p:blipFill>
              <p:spPr>
                <a:xfrm rot="5400000">
                  <a:off x="-2314763" y="2299693"/>
                  <a:ext cx="5158575" cy="529050"/>
                </a:xfrm>
                <a:prstGeom prst="rect">
                  <a:avLst/>
                </a:prstGeom>
                <a:noFill/>
                <a:ln>
                  <a:noFill/>
                </a:ln>
              </p:spPr>
            </p:pic>
            <p:pic>
              <p:nvPicPr>
                <p:cNvPr id="90" name="Google Shape;90;p15"/>
                <p:cNvPicPr preferRelativeResize="0"/>
                <p:nvPr/>
              </p:nvPicPr>
              <p:blipFill>
                <a:blip r:embed="rId5">
                  <a:alphaModFix/>
                </a:blip>
                <a:stretch>
                  <a:fillRect/>
                </a:stretch>
              </p:blipFill>
              <p:spPr>
                <a:xfrm>
                  <a:off x="0" y="-71950"/>
                  <a:ext cx="9159122" cy="5143500"/>
                </a:xfrm>
                <a:prstGeom prst="rect">
                  <a:avLst/>
                </a:prstGeom>
                <a:noFill/>
                <a:ln>
                  <a:noFill/>
                </a:ln>
              </p:spPr>
            </p:pic>
            <p:pic>
              <p:nvPicPr>
                <p:cNvPr id="91" name="Google Shape;91;p15"/>
                <p:cNvPicPr preferRelativeResize="0"/>
                <p:nvPr/>
              </p:nvPicPr>
              <p:blipFill rotWithShape="1">
                <a:blip r:embed="rId4">
                  <a:alphaModFix/>
                </a:blip>
                <a:srcRect t="89713"/>
                <a:stretch/>
              </p:blipFill>
              <p:spPr>
                <a:xfrm rot="10800000" flipH="1">
                  <a:off x="0" y="-109951"/>
                  <a:ext cx="9159126" cy="529050"/>
                </a:xfrm>
                <a:prstGeom prst="rect">
                  <a:avLst/>
                </a:prstGeom>
                <a:noFill/>
                <a:ln>
                  <a:noFill/>
                </a:ln>
              </p:spPr>
            </p:pic>
            <p:pic>
              <p:nvPicPr>
                <p:cNvPr id="92" name="Google Shape;92;p15"/>
                <p:cNvPicPr preferRelativeResize="0"/>
                <p:nvPr/>
              </p:nvPicPr>
              <p:blipFill rotWithShape="1">
                <a:blip r:embed="rId4">
                  <a:alphaModFix/>
                </a:blip>
                <a:srcRect t="89713"/>
                <a:stretch/>
              </p:blipFill>
              <p:spPr>
                <a:xfrm rot="5400000">
                  <a:off x="-2314763" y="2223493"/>
                  <a:ext cx="5158575" cy="529050"/>
                </a:xfrm>
                <a:prstGeom prst="rect">
                  <a:avLst/>
                </a:prstGeom>
                <a:noFill/>
                <a:ln>
                  <a:noFill/>
                </a:ln>
              </p:spPr>
            </p:pic>
          </p:grpSp>
          <p:pic>
            <p:nvPicPr>
              <p:cNvPr id="93" name="Google Shape;93;p15"/>
              <p:cNvPicPr preferRelativeResize="0"/>
              <p:nvPr/>
            </p:nvPicPr>
            <p:blipFill rotWithShape="1">
              <a:blip r:embed="rId4">
                <a:alphaModFix/>
              </a:blip>
              <a:srcRect t="89713"/>
              <a:stretch/>
            </p:blipFill>
            <p:spPr>
              <a:xfrm rot="-5400000" flipH="1">
                <a:off x="5686237" y="2223493"/>
                <a:ext cx="5158575" cy="529050"/>
              </a:xfrm>
              <a:prstGeom prst="rect">
                <a:avLst/>
              </a:prstGeom>
              <a:noFill/>
              <a:ln>
                <a:noFill/>
              </a:ln>
            </p:spPr>
          </p:pic>
        </p:grpSp>
        <p:pic>
          <p:nvPicPr>
            <p:cNvPr id="94" name="Google Shape;94;p15"/>
            <p:cNvPicPr preferRelativeResize="0"/>
            <p:nvPr/>
          </p:nvPicPr>
          <p:blipFill rotWithShape="1">
            <a:blip r:embed="rId4">
              <a:alphaModFix/>
            </a:blip>
            <a:srcRect t="89713"/>
            <a:stretch/>
          </p:blipFill>
          <p:spPr>
            <a:xfrm>
              <a:off x="-76200" y="4614449"/>
              <a:ext cx="9159126" cy="529050"/>
            </a:xfrm>
            <a:prstGeom prst="rect">
              <a:avLst/>
            </a:prstGeom>
            <a:noFill/>
            <a:ln>
              <a:noFill/>
            </a:ln>
          </p:spPr>
        </p:pic>
      </p:grpSp>
      <p:sp>
        <p:nvSpPr>
          <p:cNvPr id="95" name="Google Shape;95;p15"/>
          <p:cNvSpPr txBox="1"/>
          <p:nvPr/>
        </p:nvSpPr>
        <p:spPr>
          <a:xfrm>
            <a:off x="1488825" y="1875700"/>
            <a:ext cx="7151100" cy="1431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8100" b="1">
                <a:solidFill>
                  <a:srgbClr val="1155CC"/>
                </a:solidFill>
              </a:rPr>
              <a:t>どうやって？</a:t>
            </a:r>
            <a:endParaRPr sz="8100" b="1">
              <a:solidFill>
                <a:srgbClr val="1155CC"/>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pSp>
        <p:nvGrpSpPr>
          <p:cNvPr id="100" name="Google Shape;100;p16"/>
          <p:cNvGrpSpPr/>
          <p:nvPr/>
        </p:nvGrpSpPr>
        <p:grpSpPr>
          <a:xfrm>
            <a:off x="-76200" y="-109951"/>
            <a:ext cx="9292050" cy="5253457"/>
            <a:chOff x="-76200" y="-109951"/>
            <a:chExt cx="9292050" cy="5253457"/>
          </a:xfrm>
        </p:grpSpPr>
        <p:pic>
          <p:nvPicPr>
            <p:cNvPr id="101" name="Google Shape;101;p16"/>
            <p:cNvPicPr preferRelativeResize="0"/>
            <p:nvPr/>
          </p:nvPicPr>
          <p:blipFill rotWithShape="1">
            <a:blip r:embed="rId3">
              <a:alphaModFix/>
            </a:blip>
            <a:srcRect t="89713"/>
            <a:stretch/>
          </p:blipFill>
          <p:spPr>
            <a:xfrm>
              <a:off x="0" y="4614449"/>
              <a:ext cx="9159126" cy="529050"/>
            </a:xfrm>
            <a:prstGeom prst="rect">
              <a:avLst/>
            </a:prstGeom>
            <a:noFill/>
            <a:ln>
              <a:noFill/>
            </a:ln>
          </p:spPr>
        </p:pic>
        <p:grpSp>
          <p:nvGrpSpPr>
            <p:cNvPr id="102" name="Google Shape;102;p16"/>
            <p:cNvGrpSpPr/>
            <p:nvPr/>
          </p:nvGrpSpPr>
          <p:grpSpPr>
            <a:xfrm>
              <a:off x="0" y="-109951"/>
              <a:ext cx="9215850" cy="5253457"/>
              <a:chOff x="-685800" y="-109951"/>
              <a:chExt cx="9215850" cy="5253457"/>
            </a:xfrm>
          </p:grpSpPr>
          <p:grpSp>
            <p:nvGrpSpPr>
              <p:cNvPr id="103" name="Google Shape;103;p16"/>
              <p:cNvGrpSpPr/>
              <p:nvPr/>
            </p:nvGrpSpPr>
            <p:grpSpPr>
              <a:xfrm>
                <a:off x="-685800" y="-109951"/>
                <a:ext cx="9159126" cy="5253457"/>
                <a:chOff x="0" y="-109951"/>
                <a:chExt cx="9159126" cy="5253457"/>
              </a:xfrm>
            </p:grpSpPr>
            <p:pic>
              <p:nvPicPr>
                <p:cNvPr id="104" name="Google Shape;104;p16"/>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105" name="Google Shape;105;p16"/>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106" name="Google Shape;106;p16"/>
                <p:cNvPicPr preferRelativeResize="0"/>
                <p:nvPr/>
              </p:nvPicPr>
              <p:blipFill rotWithShape="1">
                <a:blip r:embed="rId3">
                  <a:alphaModFix/>
                </a:blip>
                <a:srcRect t="89713"/>
                <a:stretch/>
              </p:blipFill>
              <p:spPr>
                <a:xfrm rot="10800000" flipH="1">
                  <a:off x="0" y="-109951"/>
                  <a:ext cx="9159126" cy="529050"/>
                </a:xfrm>
                <a:prstGeom prst="rect">
                  <a:avLst/>
                </a:prstGeom>
                <a:noFill/>
                <a:ln>
                  <a:noFill/>
                </a:ln>
              </p:spPr>
            </p:pic>
            <p:pic>
              <p:nvPicPr>
                <p:cNvPr id="107" name="Google Shape;107;p16"/>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pic>
            <p:nvPicPr>
              <p:cNvPr id="108" name="Google Shape;108;p16"/>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pic>
          <p:nvPicPr>
            <p:cNvPr id="109" name="Google Shape;109;p16"/>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sp>
        <p:nvSpPr>
          <p:cNvPr id="110" name="Google Shape;110;p16"/>
          <p:cNvSpPr txBox="1"/>
          <p:nvPr/>
        </p:nvSpPr>
        <p:spPr>
          <a:xfrm>
            <a:off x="490950" y="427875"/>
            <a:ext cx="4316700" cy="75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3700" b="1">
                <a:solidFill>
                  <a:schemeClr val="dk1"/>
                </a:solidFill>
              </a:rPr>
              <a:t>市の制度とかは？</a:t>
            </a:r>
            <a:endParaRPr sz="3700" b="1">
              <a:solidFill>
                <a:schemeClr val="dk1"/>
              </a:solidFill>
            </a:endParaRPr>
          </a:p>
        </p:txBody>
      </p:sp>
      <p:sp>
        <p:nvSpPr>
          <p:cNvPr id="111" name="Google Shape;111;p16"/>
          <p:cNvSpPr txBox="1"/>
          <p:nvPr/>
        </p:nvSpPr>
        <p:spPr>
          <a:xfrm>
            <a:off x="3989350" y="3546675"/>
            <a:ext cx="7315500" cy="69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3300" b="1">
                <a:solidFill>
                  <a:schemeClr val="dk1"/>
                </a:solidFill>
              </a:rPr>
              <a:t>だいがくでおしえてくれるのかなぁ？</a:t>
            </a:r>
            <a:endParaRPr sz="3300" b="1">
              <a:solidFill>
                <a:schemeClr val="dk1"/>
              </a:solidFill>
            </a:endParaRPr>
          </a:p>
        </p:txBody>
      </p:sp>
      <p:sp>
        <p:nvSpPr>
          <p:cNvPr id="112" name="Google Shape;112;p16"/>
          <p:cNvSpPr txBox="1"/>
          <p:nvPr/>
        </p:nvSpPr>
        <p:spPr>
          <a:xfrm rot="-146">
            <a:off x="880644" y="4294679"/>
            <a:ext cx="70425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3500" b="1">
                <a:solidFill>
                  <a:srgbClr val="FF0000"/>
                </a:solidFill>
                <a:highlight>
                  <a:schemeClr val="lt1"/>
                </a:highlight>
              </a:rPr>
              <a:t>家庭科の保育の授業終わってね？</a:t>
            </a:r>
            <a:endParaRPr sz="3500" b="1">
              <a:solidFill>
                <a:srgbClr val="FF0000"/>
              </a:solidFill>
              <a:highlight>
                <a:schemeClr val="lt1"/>
              </a:highlight>
            </a:endParaRPr>
          </a:p>
        </p:txBody>
      </p:sp>
      <p:sp>
        <p:nvSpPr>
          <p:cNvPr id="113" name="Google Shape;113;p16"/>
          <p:cNvSpPr txBox="1"/>
          <p:nvPr/>
        </p:nvSpPr>
        <p:spPr>
          <a:xfrm>
            <a:off x="-1449150" y="1797975"/>
            <a:ext cx="74514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2600" b="1">
                <a:solidFill>
                  <a:schemeClr val="dk1"/>
                </a:solidFill>
              </a:rPr>
              <a:t>なんちゃら助成金っていくら？</a:t>
            </a:r>
            <a:endParaRPr sz="2600" b="1">
              <a:solidFill>
                <a:schemeClr val="dk1"/>
              </a:solidFill>
            </a:endParaRPr>
          </a:p>
        </p:txBody>
      </p:sp>
      <p:sp>
        <p:nvSpPr>
          <p:cNvPr id="114" name="Google Shape;114;p16"/>
          <p:cNvSpPr txBox="1"/>
          <p:nvPr/>
        </p:nvSpPr>
        <p:spPr>
          <a:xfrm>
            <a:off x="-1258975" y="2473575"/>
            <a:ext cx="74514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2600" b="1">
                <a:solidFill>
                  <a:schemeClr val="dk1"/>
                </a:solidFill>
              </a:rPr>
              <a:t>⬆出産育児一時金直接支払制度</a:t>
            </a:r>
            <a:endParaRPr sz="2900" b="1">
              <a:solidFill>
                <a:schemeClr val="dk1"/>
              </a:solidFill>
            </a:endParaRPr>
          </a:p>
        </p:txBody>
      </p:sp>
      <p:sp>
        <p:nvSpPr>
          <p:cNvPr id="115" name="Google Shape;115;p16"/>
          <p:cNvSpPr txBox="1"/>
          <p:nvPr/>
        </p:nvSpPr>
        <p:spPr>
          <a:xfrm>
            <a:off x="3680175" y="2057325"/>
            <a:ext cx="64368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3200" b="1">
                <a:solidFill>
                  <a:schemeClr val="dk1"/>
                </a:solidFill>
              </a:rPr>
              <a:t>結局いくらかわからなくて草</a:t>
            </a:r>
            <a:endParaRPr sz="3200" b="1">
              <a:solidFill>
                <a:schemeClr val="dk1"/>
              </a:solidFill>
            </a:endParaRPr>
          </a:p>
        </p:txBody>
      </p:sp>
      <p:sp>
        <p:nvSpPr>
          <p:cNvPr id="116" name="Google Shape;116;p16"/>
          <p:cNvSpPr txBox="1"/>
          <p:nvPr/>
        </p:nvSpPr>
        <p:spPr>
          <a:xfrm>
            <a:off x="4087325" y="2976500"/>
            <a:ext cx="4226700" cy="631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2900" b="1">
                <a:solidFill>
                  <a:schemeClr val="dk1"/>
                </a:solidFill>
              </a:rPr>
              <a:t>⬇お前どこ志望だよ</a:t>
            </a:r>
            <a:endParaRPr sz="2900" b="1">
              <a:solidFill>
                <a:schemeClr val="dk1"/>
              </a:solidFill>
            </a:endParaRPr>
          </a:p>
        </p:txBody>
      </p:sp>
      <p:sp>
        <p:nvSpPr>
          <p:cNvPr id="117" name="Google Shape;117;p16"/>
          <p:cNvSpPr txBox="1"/>
          <p:nvPr/>
        </p:nvSpPr>
        <p:spPr>
          <a:xfrm>
            <a:off x="7861450" y="2947350"/>
            <a:ext cx="18552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2600" b="1">
                <a:solidFill>
                  <a:schemeClr val="dk1"/>
                </a:solidFill>
              </a:rPr>
              <a:t>人文か国際</a:t>
            </a:r>
            <a:endParaRPr sz="2600" b="1">
              <a:solidFill>
                <a:schemeClr val="dk1"/>
              </a:solidFill>
            </a:endParaRPr>
          </a:p>
        </p:txBody>
      </p:sp>
      <p:sp>
        <p:nvSpPr>
          <p:cNvPr id="118" name="Google Shape;118;p16"/>
          <p:cNvSpPr txBox="1"/>
          <p:nvPr/>
        </p:nvSpPr>
        <p:spPr>
          <a:xfrm>
            <a:off x="9900625" y="2993600"/>
            <a:ext cx="23532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2400" b="1">
                <a:solidFill>
                  <a:schemeClr val="dk1"/>
                </a:solidFill>
              </a:rPr>
              <a:t>じゃあ無理だよ</a:t>
            </a:r>
            <a:endParaRPr sz="2400" b="1">
              <a:solidFill>
                <a:schemeClr val="dk1"/>
              </a:solidFill>
            </a:endParaRPr>
          </a:p>
        </p:txBody>
      </p:sp>
      <p:sp>
        <p:nvSpPr>
          <p:cNvPr id="119" name="Google Shape;119;p16"/>
          <p:cNvSpPr txBox="1"/>
          <p:nvPr/>
        </p:nvSpPr>
        <p:spPr>
          <a:xfrm>
            <a:off x="4758150" y="808875"/>
            <a:ext cx="5142600" cy="75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3700" b="1">
                <a:solidFill>
                  <a:schemeClr val="dk1"/>
                </a:solidFill>
              </a:rPr>
              <a:t>どこ見りゃいいんだぁ</a:t>
            </a:r>
            <a:endParaRPr sz="3700" b="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10"/>
                                        </p:tgtEl>
                                        <p:attrNameLst>
                                          <p:attrName>style.visibility</p:attrName>
                                        </p:attrNameLst>
                                      </p:cBhvr>
                                      <p:to>
                                        <p:strVal val="visible"/>
                                      </p:to>
                                    </p:set>
                                    <p:anim calcmode="lin" valueType="num">
                                      <p:cBhvr additive="base">
                                        <p:cTn id="7" dur="5000"/>
                                        <p:tgtEl>
                                          <p:spTgt spid="110"/>
                                        </p:tgtEl>
                                        <p:attrNameLst>
                                          <p:attrName>ppt_x</p:attrName>
                                        </p:attrNameLst>
                                      </p:cBhvr>
                                      <p:tavLst>
                                        <p:tav tm="0">
                                          <p:val>
                                            <p:strVal val="#ppt_x+1"/>
                                          </p:val>
                                        </p:tav>
                                        <p:tav tm="100000">
                                          <p:val>
                                            <p:strVal val="#ppt_x"/>
                                          </p:val>
                                        </p:tav>
                                      </p:tavLst>
                                    </p:anim>
                                  </p:childTnLst>
                                </p:cTn>
                              </p:par>
                              <p:par>
                                <p:cTn id="8" presetID="2" presetClass="entr" presetSubtype="2" fill="hold" nodeType="withEffect">
                                  <p:stCondLst>
                                    <p:cond delay="0"/>
                                  </p:stCondLst>
                                  <p:childTnLst>
                                    <p:set>
                                      <p:cBhvr>
                                        <p:cTn id="9" dur="1" fill="hold">
                                          <p:stCondLst>
                                            <p:cond delay="0"/>
                                          </p:stCondLst>
                                        </p:cTn>
                                        <p:tgtEl>
                                          <p:spTgt spid="113"/>
                                        </p:tgtEl>
                                        <p:attrNameLst>
                                          <p:attrName>style.visibility</p:attrName>
                                        </p:attrNameLst>
                                      </p:cBhvr>
                                      <p:to>
                                        <p:strVal val="visible"/>
                                      </p:to>
                                    </p:set>
                                    <p:anim calcmode="lin" valueType="num">
                                      <p:cBhvr additive="base">
                                        <p:cTn id="10" dur="5000"/>
                                        <p:tgtEl>
                                          <p:spTgt spid="113"/>
                                        </p:tgtEl>
                                        <p:attrNameLst>
                                          <p:attrName>ppt_x</p:attrName>
                                        </p:attrNameLst>
                                      </p:cBhvr>
                                      <p:tavLst>
                                        <p:tav tm="0">
                                          <p:val>
                                            <p:strVal val="#ppt_x+1"/>
                                          </p:val>
                                        </p:tav>
                                        <p:tav tm="100000">
                                          <p:val>
                                            <p:strVal val="#ppt_x"/>
                                          </p:val>
                                        </p:tav>
                                      </p:tavLst>
                                    </p:anim>
                                  </p:childTnLst>
                                </p:cTn>
                              </p:par>
                              <p:par>
                                <p:cTn id="11" presetID="2" presetClass="entr" presetSubtype="2" fill="hold" nodeType="withEffect">
                                  <p:stCondLst>
                                    <p:cond delay="0"/>
                                  </p:stCondLst>
                                  <p:childTnLst>
                                    <p:set>
                                      <p:cBhvr>
                                        <p:cTn id="12" dur="1" fill="hold">
                                          <p:stCondLst>
                                            <p:cond delay="0"/>
                                          </p:stCondLst>
                                        </p:cTn>
                                        <p:tgtEl>
                                          <p:spTgt spid="114"/>
                                        </p:tgtEl>
                                        <p:attrNameLst>
                                          <p:attrName>style.visibility</p:attrName>
                                        </p:attrNameLst>
                                      </p:cBhvr>
                                      <p:to>
                                        <p:strVal val="visible"/>
                                      </p:to>
                                    </p:set>
                                    <p:anim calcmode="lin" valueType="num">
                                      <p:cBhvr additive="base">
                                        <p:cTn id="13" dur="5000"/>
                                        <p:tgtEl>
                                          <p:spTgt spid="114"/>
                                        </p:tgtEl>
                                        <p:attrNameLst>
                                          <p:attrName>ppt_x</p:attrName>
                                        </p:attrNameLst>
                                      </p:cBhvr>
                                      <p:tavLst>
                                        <p:tav tm="0">
                                          <p:val>
                                            <p:strVal val="#ppt_x+1"/>
                                          </p:val>
                                        </p:tav>
                                        <p:tav tm="100000">
                                          <p:val>
                                            <p:strVal val="#ppt_x"/>
                                          </p:val>
                                        </p:tav>
                                      </p:tavLst>
                                    </p:anim>
                                  </p:childTnLst>
                                </p:cTn>
                              </p:par>
                              <p:par>
                                <p:cTn id="14" presetID="2" presetClass="entr" presetSubtype="2" fill="hold" nodeType="withEffect">
                                  <p:stCondLst>
                                    <p:cond delay="0"/>
                                  </p:stCondLst>
                                  <p:childTnLst>
                                    <p:set>
                                      <p:cBhvr>
                                        <p:cTn id="15" dur="1" fill="hold">
                                          <p:stCondLst>
                                            <p:cond delay="0"/>
                                          </p:stCondLst>
                                        </p:cTn>
                                        <p:tgtEl>
                                          <p:spTgt spid="115"/>
                                        </p:tgtEl>
                                        <p:attrNameLst>
                                          <p:attrName>style.visibility</p:attrName>
                                        </p:attrNameLst>
                                      </p:cBhvr>
                                      <p:to>
                                        <p:strVal val="visible"/>
                                      </p:to>
                                    </p:set>
                                    <p:anim calcmode="lin" valueType="num">
                                      <p:cBhvr additive="base">
                                        <p:cTn id="16" dur="5000"/>
                                        <p:tgtEl>
                                          <p:spTgt spid="115"/>
                                        </p:tgtEl>
                                        <p:attrNameLst>
                                          <p:attrName>ppt_x</p:attrName>
                                        </p:attrNameLst>
                                      </p:cBhvr>
                                      <p:tavLst>
                                        <p:tav tm="0">
                                          <p:val>
                                            <p:strVal val="#ppt_x+1"/>
                                          </p:val>
                                        </p:tav>
                                        <p:tav tm="100000">
                                          <p:val>
                                            <p:strVal val="#ppt_x"/>
                                          </p:val>
                                        </p:tav>
                                      </p:tavLst>
                                    </p:anim>
                                  </p:childTnLst>
                                </p:cTn>
                              </p:par>
                              <p:par>
                                <p:cTn id="17" presetID="2" presetClass="entr" presetSubtype="2" fill="hold" nodeType="withEffect">
                                  <p:stCondLst>
                                    <p:cond delay="0"/>
                                  </p:stCondLst>
                                  <p:childTnLst>
                                    <p:set>
                                      <p:cBhvr>
                                        <p:cTn id="18" dur="1" fill="hold">
                                          <p:stCondLst>
                                            <p:cond delay="0"/>
                                          </p:stCondLst>
                                        </p:cTn>
                                        <p:tgtEl>
                                          <p:spTgt spid="119"/>
                                        </p:tgtEl>
                                        <p:attrNameLst>
                                          <p:attrName>style.visibility</p:attrName>
                                        </p:attrNameLst>
                                      </p:cBhvr>
                                      <p:to>
                                        <p:strVal val="visible"/>
                                      </p:to>
                                    </p:set>
                                    <p:anim calcmode="lin" valueType="num">
                                      <p:cBhvr additive="base">
                                        <p:cTn id="19" dur="5000"/>
                                        <p:tgtEl>
                                          <p:spTgt spid="119"/>
                                        </p:tgtEl>
                                        <p:attrNameLst>
                                          <p:attrName>ppt_x</p:attrName>
                                        </p:attrNameLst>
                                      </p:cBhvr>
                                      <p:tavLst>
                                        <p:tav tm="0">
                                          <p:val>
                                            <p:strVal val="#ppt_x+1"/>
                                          </p:val>
                                        </p:tav>
                                        <p:tav tm="100000">
                                          <p:val>
                                            <p:strVal val="#ppt_x"/>
                                          </p:val>
                                        </p:tav>
                                      </p:tavLst>
                                    </p:anim>
                                  </p:childTnLst>
                                </p:cTn>
                              </p:par>
                              <p:par>
                                <p:cTn id="20" presetID="2" presetClass="entr" presetSubtype="2" fill="hold" nodeType="withEffect">
                                  <p:stCondLst>
                                    <p:cond delay="0"/>
                                  </p:stCondLst>
                                  <p:childTnLst>
                                    <p:set>
                                      <p:cBhvr>
                                        <p:cTn id="21" dur="1" fill="hold">
                                          <p:stCondLst>
                                            <p:cond delay="0"/>
                                          </p:stCondLst>
                                        </p:cTn>
                                        <p:tgtEl>
                                          <p:spTgt spid="111"/>
                                        </p:tgtEl>
                                        <p:attrNameLst>
                                          <p:attrName>style.visibility</p:attrName>
                                        </p:attrNameLst>
                                      </p:cBhvr>
                                      <p:to>
                                        <p:strVal val="visible"/>
                                      </p:to>
                                    </p:set>
                                    <p:anim calcmode="lin" valueType="num">
                                      <p:cBhvr additive="base">
                                        <p:cTn id="22" dur="5000"/>
                                        <p:tgtEl>
                                          <p:spTgt spid="111"/>
                                        </p:tgtEl>
                                        <p:attrNameLst>
                                          <p:attrName>ppt_x</p:attrName>
                                        </p:attrNameLst>
                                      </p:cBhvr>
                                      <p:tavLst>
                                        <p:tav tm="0">
                                          <p:val>
                                            <p:strVal val="#ppt_x+1"/>
                                          </p:val>
                                        </p:tav>
                                        <p:tav tm="100000">
                                          <p:val>
                                            <p:strVal val="#ppt_x"/>
                                          </p:val>
                                        </p:tav>
                                      </p:tavLst>
                                    </p:anim>
                                  </p:childTnLst>
                                </p:cTn>
                              </p:par>
                              <p:par>
                                <p:cTn id="23" presetID="2" presetClass="entr" presetSubtype="2" fill="hold" nodeType="withEffect">
                                  <p:stCondLst>
                                    <p:cond delay="0"/>
                                  </p:stCondLst>
                                  <p:childTnLst>
                                    <p:set>
                                      <p:cBhvr>
                                        <p:cTn id="24" dur="1" fill="hold">
                                          <p:stCondLst>
                                            <p:cond delay="0"/>
                                          </p:stCondLst>
                                        </p:cTn>
                                        <p:tgtEl>
                                          <p:spTgt spid="116"/>
                                        </p:tgtEl>
                                        <p:attrNameLst>
                                          <p:attrName>style.visibility</p:attrName>
                                        </p:attrNameLst>
                                      </p:cBhvr>
                                      <p:to>
                                        <p:strVal val="visible"/>
                                      </p:to>
                                    </p:set>
                                    <p:anim calcmode="lin" valueType="num">
                                      <p:cBhvr additive="base">
                                        <p:cTn id="25" dur="5000"/>
                                        <p:tgtEl>
                                          <p:spTgt spid="116"/>
                                        </p:tgtEl>
                                        <p:attrNameLst>
                                          <p:attrName>ppt_x</p:attrName>
                                        </p:attrNameLst>
                                      </p:cBhvr>
                                      <p:tavLst>
                                        <p:tav tm="0">
                                          <p:val>
                                            <p:strVal val="#ppt_x+1"/>
                                          </p:val>
                                        </p:tav>
                                        <p:tav tm="100000">
                                          <p:val>
                                            <p:strVal val="#ppt_x"/>
                                          </p:val>
                                        </p:tav>
                                      </p:tavLst>
                                    </p:anim>
                                  </p:childTnLst>
                                </p:cTn>
                              </p:par>
                              <p:par>
                                <p:cTn id="26" presetID="2" presetClass="entr" presetSubtype="2" fill="hold" nodeType="withEffect">
                                  <p:stCondLst>
                                    <p:cond delay="0"/>
                                  </p:stCondLst>
                                  <p:childTnLst>
                                    <p:set>
                                      <p:cBhvr>
                                        <p:cTn id="27" dur="1" fill="hold">
                                          <p:stCondLst>
                                            <p:cond delay="0"/>
                                          </p:stCondLst>
                                        </p:cTn>
                                        <p:tgtEl>
                                          <p:spTgt spid="117"/>
                                        </p:tgtEl>
                                        <p:attrNameLst>
                                          <p:attrName>style.visibility</p:attrName>
                                        </p:attrNameLst>
                                      </p:cBhvr>
                                      <p:to>
                                        <p:strVal val="visible"/>
                                      </p:to>
                                    </p:set>
                                    <p:anim calcmode="lin" valueType="num">
                                      <p:cBhvr additive="base">
                                        <p:cTn id="28" dur="5000"/>
                                        <p:tgtEl>
                                          <p:spTgt spid="117"/>
                                        </p:tgtEl>
                                        <p:attrNameLst>
                                          <p:attrName>ppt_x</p:attrName>
                                        </p:attrNameLst>
                                      </p:cBhvr>
                                      <p:tavLst>
                                        <p:tav tm="0">
                                          <p:val>
                                            <p:strVal val="#ppt_x+1"/>
                                          </p:val>
                                        </p:tav>
                                        <p:tav tm="100000">
                                          <p:val>
                                            <p:strVal val="#ppt_x"/>
                                          </p:val>
                                        </p:tav>
                                      </p:tavLst>
                                    </p:anim>
                                  </p:childTnLst>
                                </p:cTn>
                              </p:par>
                              <p:par>
                                <p:cTn id="29" presetID="1" presetClass="entr" presetSubtype="0" fill="hold" nodeType="withEffect">
                                  <p:stCondLst>
                                    <p:cond delay="0"/>
                                  </p:stCondLst>
                                  <p:childTnLst>
                                    <p:set>
                                      <p:cBhvr>
                                        <p:cTn id="30" dur="1" fill="hold">
                                          <p:stCondLst>
                                            <p:cond delay="0"/>
                                          </p:stCondLst>
                                        </p:cTn>
                                        <p:tgtEl>
                                          <p:spTgt spid="118"/>
                                        </p:tgtEl>
                                        <p:attrNameLst>
                                          <p:attrName>style.visibility</p:attrName>
                                        </p:attrNameLst>
                                      </p:cBhvr>
                                      <p:to>
                                        <p:strVal val="visible"/>
                                      </p:to>
                                    </p:set>
                                  </p:childTnLst>
                                </p:cTn>
                              </p:par>
                              <p:par>
                                <p:cTn id="31" presetID="10" presetClass="entr" presetSubtype="0" fill="hold" nodeType="withEffect">
                                  <p:stCondLst>
                                    <p:cond delay="0"/>
                                  </p:stCondLst>
                                  <p:childTnLst>
                                    <p:set>
                                      <p:cBhvr>
                                        <p:cTn id="32" dur="1" fill="hold">
                                          <p:stCondLst>
                                            <p:cond delay="0"/>
                                          </p:stCondLst>
                                        </p:cTn>
                                        <p:tgtEl>
                                          <p:spTgt spid="112"/>
                                        </p:tgtEl>
                                        <p:attrNameLst>
                                          <p:attrName>style.visibility</p:attrName>
                                        </p:attrNameLst>
                                      </p:cBhvr>
                                      <p:to>
                                        <p:strVal val="visible"/>
                                      </p:to>
                                    </p:set>
                                    <p:animEffect transition="in" filter="fade">
                                      <p:cBhvr>
                                        <p:cTn id="33" dur="5000"/>
                                        <p:tgtEl>
                                          <p:spTgt spid="112"/>
                                        </p:tgtEl>
                                      </p:cBhvr>
                                    </p:animEffect>
                                  </p:childTnLst>
                                </p:cTn>
                              </p:par>
                            </p:childTnLst>
                          </p:cTn>
                        </p:par>
                        <p:par>
                          <p:cTn id="34" fill="hold">
                            <p:stCondLst>
                              <p:cond delay="5000"/>
                            </p:stCondLst>
                            <p:childTnLst>
                              <p:par>
                                <p:cTn id="35" presetID="2" presetClass="exit" presetSubtype="8" fill="hold" nodeType="afterEffect">
                                  <p:stCondLst>
                                    <p:cond delay="0"/>
                                  </p:stCondLst>
                                  <p:childTnLst>
                                    <p:anim calcmode="lin" valueType="num">
                                      <p:cBhvr additive="base">
                                        <p:cTn id="36" dur="5000"/>
                                        <p:tgtEl>
                                          <p:spTgt spid="110"/>
                                        </p:tgtEl>
                                        <p:attrNameLst>
                                          <p:attrName>ppt_x</p:attrName>
                                        </p:attrNameLst>
                                      </p:cBhvr>
                                      <p:tavLst>
                                        <p:tav tm="0">
                                          <p:val>
                                            <p:strVal val="#ppt_x"/>
                                          </p:val>
                                        </p:tav>
                                        <p:tav tm="100000">
                                          <p:val>
                                            <p:strVal val="#ppt_x-1"/>
                                          </p:val>
                                        </p:tav>
                                      </p:tavLst>
                                    </p:anim>
                                    <p:set>
                                      <p:cBhvr>
                                        <p:cTn id="37" dur="1" fill="hold">
                                          <p:stCondLst>
                                            <p:cond delay="5000"/>
                                          </p:stCondLst>
                                        </p:cTn>
                                        <p:tgtEl>
                                          <p:spTgt spid="110"/>
                                        </p:tgtEl>
                                        <p:attrNameLst>
                                          <p:attrName>style.visibility</p:attrName>
                                        </p:attrNameLst>
                                      </p:cBhvr>
                                      <p:to>
                                        <p:strVal val="hidden"/>
                                      </p:to>
                                    </p:set>
                                  </p:childTnLst>
                                </p:cTn>
                              </p:par>
                              <p:par>
                                <p:cTn id="38" presetID="2" presetClass="exit" presetSubtype="8" fill="hold" nodeType="withEffect">
                                  <p:stCondLst>
                                    <p:cond delay="0"/>
                                  </p:stCondLst>
                                  <p:childTnLst>
                                    <p:anim calcmode="lin" valueType="num">
                                      <p:cBhvr additive="base">
                                        <p:cTn id="39" dur="5000"/>
                                        <p:tgtEl>
                                          <p:spTgt spid="113"/>
                                        </p:tgtEl>
                                        <p:attrNameLst>
                                          <p:attrName>ppt_x</p:attrName>
                                        </p:attrNameLst>
                                      </p:cBhvr>
                                      <p:tavLst>
                                        <p:tav tm="0">
                                          <p:val>
                                            <p:strVal val="#ppt_x"/>
                                          </p:val>
                                        </p:tav>
                                        <p:tav tm="100000">
                                          <p:val>
                                            <p:strVal val="#ppt_x-1"/>
                                          </p:val>
                                        </p:tav>
                                      </p:tavLst>
                                    </p:anim>
                                    <p:set>
                                      <p:cBhvr>
                                        <p:cTn id="40" dur="1" fill="hold">
                                          <p:stCondLst>
                                            <p:cond delay="5000"/>
                                          </p:stCondLst>
                                        </p:cTn>
                                        <p:tgtEl>
                                          <p:spTgt spid="113"/>
                                        </p:tgtEl>
                                        <p:attrNameLst>
                                          <p:attrName>style.visibility</p:attrName>
                                        </p:attrNameLst>
                                      </p:cBhvr>
                                      <p:to>
                                        <p:strVal val="hidden"/>
                                      </p:to>
                                    </p:set>
                                  </p:childTnLst>
                                </p:cTn>
                              </p:par>
                              <p:par>
                                <p:cTn id="41" presetID="2" presetClass="exit" presetSubtype="8" fill="hold" nodeType="withEffect">
                                  <p:stCondLst>
                                    <p:cond delay="0"/>
                                  </p:stCondLst>
                                  <p:childTnLst>
                                    <p:anim calcmode="lin" valueType="num">
                                      <p:cBhvr additive="base">
                                        <p:cTn id="42" dur="5000"/>
                                        <p:tgtEl>
                                          <p:spTgt spid="114"/>
                                        </p:tgtEl>
                                        <p:attrNameLst>
                                          <p:attrName>ppt_x</p:attrName>
                                        </p:attrNameLst>
                                      </p:cBhvr>
                                      <p:tavLst>
                                        <p:tav tm="0">
                                          <p:val>
                                            <p:strVal val="#ppt_x"/>
                                          </p:val>
                                        </p:tav>
                                        <p:tav tm="100000">
                                          <p:val>
                                            <p:strVal val="#ppt_x-1"/>
                                          </p:val>
                                        </p:tav>
                                      </p:tavLst>
                                    </p:anim>
                                    <p:set>
                                      <p:cBhvr>
                                        <p:cTn id="43" dur="1" fill="hold">
                                          <p:stCondLst>
                                            <p:cond delay="5000"/>
                                          </p:stCondLst>
                                        </p:cTn>
                                        <p:tgtEl>
                                          <p:spTgt spid="114"/>
                                        </p:tgtEl>
                                        <p:attrNameLst>
                                          <p:attrName>style.visibility</p:attrName>
                                        </p:attrNameLst>
                                      </p:cBhvr>
                                      <p:to>
                                        <p:strVal val="hidden"/>
                                      </p:to>
                                    </p:set>
                                  </p:childTnLst>
                                </p:cTn>
                              </p:par>
                              <p:par>
                                <p:cTn id="44" presetID="2" presetClass="exit" presetSubtype="8" fill="hold" nodeType="withEffect">
                                  <p:stCondLst>
                                    <p:cond delay="0"/>
                                  </p:stCondLst>
                                  <p:childTnLst>
                                    <p:anim calcmode="lin" valueType="num">
                                      <p:cBhvr additive="base">
                                        <p:cTn id="45" dur="5000"/>
                                        <p:tgtEl>
                                          <p:spTgt spid="115"/>
                                        </p:tgtEl>
                                        <p:attrNameLst>
                                          <p:attrName>ppt_x</p:attrName>
                                        </p:attrNameLst>
                                      </p:cBhvr>
                                      <p:tavLst>
                                        <p:tav tm="0">
                                          <p:val>
                                            <p:strVal val="#ppt_x"/>
                                          </p:val>
                                        </p:tav>
                                        <p:tav tm="100000">
                                          <p:val>
                                            <p:strVal val="#ppt_x-1"/>
                                          </p:val>
                                        </p:tav>
                                      </p:tavLst>
                                    </p:anim>
                                    <p:set>
                                      <p:cBhvr>
                                        <p:cTn id="46" dur="1" fill="hold">
                                          <p:stCondLst>
                                            <p:cond delay="5000"/>
                                          </p:stCondLst>
                                        </p:cTn>
                                        <p:tgtEl>
                                          <p:spTgt spid="115"/>
                                        </p:tgtEl>
                                        <p:attrNameLst>
                                          <p:attrName>style.visibility</p:attrName>
                                        </p:attrNameLst>
                                      </p:cBhvr>
                                      <p:to>
                                        <p:strVal val="hidden"/>
                                      </p:to>
                                    </p:set>
                                  </p:childTnLst>
                                </p:cTn>
                              </p:par>
                              <p:par>
                                <p:cTn id="47" presetID="2" presetClass="exit" presetSubtype="8" fill="hold" nodeType="withEffect">
                                  <p:stCondLst>
                                    <p:cond delay="0"/>
                                  </p:stCondLst>
                                  <p:childTnLst>
                                    <p:anim calcmode="lin" valueType="num">
                                      <p:cBhvr additive="base">
                                        <p:cTn id="48" dur="5000"/>
                                        <p:tgtEl>
                                          <p:spTgt spid="111"/>
                                        </p:tgtEl>
                                        <p:attrNameLst>
                                          <p:attrName>ppt_x</p:attrName>
                                        </p:attrNameLst>
                                      </p:cBhvr>
                                      <p:tavLst>
                                        <p:tav tm="0">
                                          <p:val>
                                            <p:strVal val="#ppt_x"/>
                                          </p:val>
                                        </p:tav>
                                        <p:tav tm="100000">
                                          <p:val>
                                            <p:strVal val="#ppt_x-1"/>
                                          </p:val>
                                        </p:tav>
                                      </p:tavLst>
                                    </p:anim>
                                    <p:set>
                                      <p:cBhvr>
                                        <p:cTn id="49" dur="1" fill="hold">
                                          <p:stCondLst>
                                            <p:cond delay="5000"/>
                                          </p:stCondLst>
                                        </p:cTn>
                                        <p:tgtEl>
                                          <p:spTgt spid="111"/>
                                        </p:tgtEl>
                                        <p:attrNameLst>
                                          <p:attrName>style.visibility</p:attrName>
                                        </p:attrNameLst>
                                      </p:cBhvr>
                                      <p:to>
                                        <p:strVal val="hidden"/>
                                      </p:to>
                                    </p:set>
                                  </p:childTnLst>
                                </p:cTn>
                              </p:par>
                              <p:par>
                                <p:cTn id="50" presetID="2" presetClass="exit" presetSubtype="8" fill="hold" nodeType="withEffect">
                                  <p:stCondLst>
                                    <p:cond delay="0"/>
                                  </p:stCondLst>
                                  <p:childTnLst>
                                    <p:anim calcmode="lin" valueType="num">
                                      <p:cBhvr additive="base">
                                        <p:cTn id="51" dur="5000"/>
                                        <p:tgtEl>
                                          <p:spTgt spid="116"/>
                                        </p:tgtEl>
                                        <p:attrNameLst>
                                          <p:attrName>ppt_x</p:attrName>
                                        </p:attrNameLst>
                                      </p:cBhvr>
                                      <p:tavLst>
                                        <p:tav tm="0">
                                          <p:val>
                                            <p:strVal val="#ppt_x"/>
                                          </p:val>
                                        </p:tav>
                                        <p:tav tm="100000">
                                          <p:val>
                                            <p:strVal val="#ppt_x-1"/>
                                          </p:val>
                                        </p:tav>
                                      </p:tavLst>
                                    </p:anim>
                                    <p:set>
                                      <p:cBhvr>
                                        <p:cTn id="52" dur="1" fill="hold">
                                          <p:stCondLst>
                                            <p:cond delay="5000"/>
                                          </p:stCondLst>
                                        </p:cTn>
                                        <p:tgtEl>
                                          <p:spTgt spid="116"/>
                                        </p:tgtEl>
                                        <p:attrNameLst>
                                          <p:attrName>style.visibility</p:attrName>
                                        </p:attrNameLst>
                                      </p:cBhvr>
                                      <p:to>
                                        <p:strVal val="hidden"/>
                                      </p:to>
                                    </p:set>
                                  </p:childTnLst>
                                </p:cTn>
                              </p:par>
                              <p:par>
                                <p:cTn id="53" presetID="2" presetClass="exit" presetSubtype="8" fill="hold" nodeType="withEffect">
                                  <p:stCondLst>
                                    <p:cond delay="0"/>
                                  </p:stCondLst>
                                  <p:childTnLst>
                                    <p:anim calcmode="lin" valueType="num">
                                      <p:cBhvr additive="base">
                                        <p:cTn id="54" dur="5000"/>
                                        <p:tgtEl>
                                          <p:spTgt spid="117"/>
                                        </p:tgtEl>
                                        <p:attrNameLst>
                                          <p:attrName>ppt_x</p:attrName>
                                        </p:attrNameLst>
                                      </p:cBhvr>
                                      <p:tavLst>
                                        <p:tav tm="0">
                                          <p:val>
                                            <p:strVal val="#ppt_x"/>
                                          </p:val>
                                        </p:tav>
                                        <p:tav tm="100000">
                                          <p:val>
                                            <p:strVal val="#ppt_x-1"/>
                                          </p:val>
                                        </p:tav>
                                      </p:tavLst>
                                    </p:anim>
                                    <p:set>
                                      <p:cBhvr>
                                        <p:cTn id="55" dur="1" fill="hold">
                                          <p:stCondLst>
                                            <p:cond delay="5000"/>
                                          </p:stCondLst>
                                        </p:cTn>
                                        <p:tgtEl>
                                          <p:spTgt spid="117"/>
                                        </p:tgtEl>
                                        <p:attrNameLst>
                                          <p:attrName>style.visibility</p:attrName>
                                        </p:attrNameLst>
                                      </p:cBhvr>
                                      <p:to>
                                        <p:strVal val="hidden"/>
                                      </p:to>
                                    </p:set>
                                  </p:childTnLst>
                                </p:cTn>
                              </p:par>
                              <p:par>
                                <p:cTn id="56" presetID="2" presetClass="exit" presetSubtype="8" fill="hold" nodeType="withEffect">
                                  <p:stCondLst>
                                    <p:cond delay="0"/>
                                  </p:stCondLst>
                                  <p:childTnLst>
                                    <p:anim calcmode="lin" valueType="num">
                                      <p:cBhvr additive="base">
                                        <p:cTn id="57" dur="5000"/>
                                        <p:tgtEl>
                                          <p:spTgt spid="118"/>
                                        </p:tgtEl>
                                        <p:attrNameLst>
                                          <p:attrName>ppt_x</p:attrName>
                                        </p:attrNameLst>
                                      </p:cBhvr>
                                      <p:tavLst>
                                        <p:tav tm="0">
                                          <p:val>
                                            <p:strVal val="#ppt_x"/>
                                          </p:val>
                                        </p:tav>
                                        <p:tav tm="100000">
                                          <p:val>
                                            <p:strVal val="#ppt_x-1"/>
                                          </p:val>
                                        </p:tav>
                                      </p:tavLst>
                                    </p:anim>
                                    <p:set>
                                      <p:cBhvr>
                                        <p:cTn id="58" dur="1" fill="hold">
                                          <p:stCondLst>
                                            <p:cond delay="5000"/>
                                          </p:stCondLst>
                                        </p:cTn>
                                        <p:tgtEl>
                                          <p:spTgt spid="118"/>
                                        </p:tgtEl>
                                        <p:attrNameLst>
                                          <p:attrName>style.visibility</p:attrName>
                                        </p:attrNameLst>
                                      </p:cBhvr>
                                      <p:to>
                                        <p:strVal val="hidden"/>
                                      </p:to>
                                    </p:set>
                                  </p:childTnLst>
                                </p:cTn>
                              </p:par>
                              <p:par>
                                <p:cTn id="59" presetID="10" presetClass="exit" presetSubtype="0" fill="hold" nodeType="withEffect">
                                  <p:stCondLst>
                                    <p:cond delay="0"/>
                                  </p:stCondLst>
                                  <p:childTnLst>
                                    <p:animEffect transition="out" filter="fade">
                                      <p:cBhvr>
                                        <p:cTn id="60" dur="1000"/>
                                        <p:tgtEl>
                                          <p:spTgt spid="112"/>
                                        </p:tgtEl>
                                      </p:cBhvr>
                                    </p:animEffect>
                                    <p:set>
                                      <p:cBhvr>
                                        <p:cTn id="61" dur="1" fill="hold">
                                          <p:stCondLst>
                                            <p:cond delay="1000"/>
                                          </p:stCondLst>
                                        </p:cTn>
                                        <p:tgtEl>
                                          <p:spTgt spid="112"/>
                                        </p:tgtEl>
                                        <p:attrNameLst>
                                          <p:attrName>style.visibility</p:attrName>
                                        </p:attrNameLst>
                                      </p:cBhvr>
                                      <p:to>
                                        <p:strVal val="hidden"/>
                                      </p:to>
                                    </p:set>
                                  </p:childTnLst>
                                </p:cTn>
                              </p:par>
                              <p:par>
                                <p:cTn id="62" presetID="2" presetClass="exit" presetSubtype="8" fill="hold" nodeType="withEffect">
                                  <p:stCondLst>
                                    <p:cond delay="0"/>
                                  </p:stCondLst>
                                  <p:childTnLst>
                                    <p:anim calcmode="lin" valueType="num">
                                      <p:cBhvr additive="base">
                                        <p:cTn id="63" dur="5000"/>
                                        <p:tgtEl>
                                          <p:spTgt spid="119"/>
                                        </p:tgtEl>
                                        <p:attrNameLst>
                                          <p:attrName>ppt_x</p:attrName>
                                        </p:attrNameLst>
                                      </p:cBhvr>
                                      <p:tavLst>
                                        <p:tav tm="0">
                                          <p:val>
                                            <p:strVal val="#ppt_x"/>
                                          </p:val>
                                        </p:tav>
                                        <p:tav tm="100000">
                                          <p:val>
                                            <p:strVal val="#ppt_x-1"/>
                                          </p:val>
                                        </p:tav>
                                      </p:tavLst>
                                    </p:anim>
                                    <p:set>
                                      <p:cBhvr>
                                        <p:cTn id="64" dur="1" fill="hold">
                                          <p:stCondLst>
                                            <p:cond delay="5000"/>
                                          </p:stCondLst>
                                        </p:cTn>
                                        <p:tgtEl>
                                          <p:spTgt spid="1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grpSp>
        <p:nvGrpSpPr>
          <p:cNvPr id="124" name="Google Shape;124;p17"/>
          <p:cNvGrpSpPr/>
          <p:nvPr/>
        </p:nvGrpSpPr>
        <p:grpSpPr>
          <a:xfrm>
            <a:off x="-76200" y="-109951"/>
            <a:ext cx="9292050" cy="5253457"/>
            <a:chOff x="-76200" y="-109951"/>
            <a:chExt cx="9292050" cy="5253457"/>
          </a:xfrm>
        </p:grpSpPr>
        <p:pic>
          <p:nvPicPr>
            <p:cNvPr id="125" name="Google Shape;125;p17"/>
            <p:cNvPicPr preferRelativeResize="0"/>
            <p:nvPr/>
          </p:nvPicPr>
          <p:blipFill rotWithShape="1">
            <a:blip r:embed="rId3">
              <a:alphaModFix/>
            </a:blip>
            <a:srcRect t="89713"/>
            <a:stretch/>
          </p:blipFill>
          <p:spPr>
            <a:xfrm>
              <a:off x="0" y="4614449"/>
              <a:ext cx="9159126" cy="529050"/>
            </a:xfrm>
            <a:prstGeom prst="rect">
              <a:avLst/>
            </a:prstGeom>
            <a:noFill/>
            <a:ln>
              <a:noFill/>
            </a:ln>
          </p:spPr>
        </p:pic>
        <p:grpSp>
          <p:nvGrpSpPr>
            <p:cNvPr id="126" name="Google Shape;126;p17"/>
            <p:cNvGrpSpPr/>
            <p:nvPr/>
          </p:nvGrpSpPr>
          <p:grpSpPr>
            <a:xfrm>
              <a:off x="0" y="-109951"/>
              <a:ext cx="9215850" cy="5253457"/>
              <a:chOff x="-685800" y="-109951"/>
              <a:chExt cx="9215850" cy="5253457"/>
            </a:xfrm>
          </p:grpSpPr>
          <p:grpSp>
            <p:nvGrpSpPr>
              <p:cNvPr id="127" name="Google Shape;127;p17"/>
              <p:cNvGrpSpPr/>
              <p:nvPr/>
            </p:nvGrpSpPr>
            <p:grpSpPr>
              <a:xfrm>
                <a:off x="-685800" y="-109951"/>
                <a:ext cx="9159126" cy="5253457"/>
                <a:chOff x="0" y="-109951"/>
                <a:chExt cx="9159126" cy="5253457"/>
              </a:xfrm>
            </p:grpSpPr>
            <p:pic>
              <p:nvPicPr>
                <p:cNvPr id="128" name="Google Shape;128;p17"/>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129" name="Google Shape;129;p17"/>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130" name="Google Shape;130;p17"/>
                <p:cNvPicPr preferRelativeResize="0"/>
                <p:nvPr/>
              </p:nvPicPr>
              <p:blipFill rotWithShape="1">
                <a:blip r:embed="rId3">
                  <a:alphaModFix/>
                </a:blip>
                <a:srcRect t="89713"/>
                <a:stretch/>
              </p:blipFill>
              <p:spPr>
                <a:xfrm rot="10800000" flipH="1">
                  <a:off x="0" y="-109951"/>
                  <a:ext cx="9159126" cy="529050"/>
                </a:xfrm>
                <a:prstGeom prst="rect">
                  <a:avLst/>
                </a:prstGeom>
                <a:noFill/>
                <a:ln>
                  <a:noFill/>
                </a:ln>
              </p:spPr>
            </p:pic>
            <p:pic>
              <p:nvPicPr>
                <p:cNvPr id="131" name="Google Shape;131;p17"/>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pic>
            <p:nvPicPr>
              <p:cNvPr id="132" name="Google Shape;132;p17"/>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pic>
          <p:nvPicPr>
            <p:cNvPr id="133" name="Google Shape;133;p17"/>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sp>
        <p:nvSpPr>
          <p:cNvPr id="134" name="Google Shape;134;p17"/>
          <p:cNvSpPr txBox="1"/>
          <p:nvPr/>
        </p:nvSpPr>
        <p:spPr>
          <a:xfrm>
            <a:off x="929700" y="493850"/>
            <a:ext cx="7270200" cy="1369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7700" b="1">
                <a:solidFill>
                  <a:srgbClr val="4A86E8"/>
                </a:solidFill>
              </a:rPr>
              <a:t>何も知らない！</a:t>
            </a:r>
            <a:endParaRPr sz="7700" b="1">
              <a:solidFill>
                <a:srgbClr val="4A86E8"/>
              </a:solidFill>
            </a:endParaRPr>
          </a:p>
        </p:txBody>
      </p:sp>
      <p:sp>
        <p:nvSpPr>
          <p:cNvPr id="135" name="Google Shape;135;p17"/>
          <p:cNvSpPr txBox="1"/>
          <p:nvPr/>
        </p:nvSpPr>
        <p:spPr>
          <a:xfrm>
            <a:off x="2275025" y="3390350"/>
            <a:ext cx="57948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7200" b="1">
                <a:solidFill>
                  <a:srgbClr val="4A86E8"/>
                </a:solidFill>
              </a:rPr>
              <a:t>将来困る！</a:t>
            </a:r>
            <a:endParaRPr sz="7200" b="1">
              <a:solidFill>
                <a:srgbClr val="4A86E8"/>
              </a:solidFill>
            </a:endParaRPr>
          </a:p>
        </p:txBody>
      </p:sp>
      <p:sp>
        <p:nvSpPr>
          <p:cNvPr id="136" name="Google Shape;136;p17"/>
          <p:cNvSpPr txBox="1"/>
          <p:nvPr/>
        </p:nvSpPr>
        <p:spPr>
          <a:xfrm>
            <a:off x="2758500" y="1865450"/>
            <a:ext cx="1144800" cy="1277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ja" sz="7100" b="1">
                <a:solidFill>
                  <a:srgbClr val="1155CC"/>
                </a:solidFill>
              </a:rPr>
              <a:t>⬇</a:t>
            </a:r>
            <a:endParaRPr sz="7100" b="1">
              <a:solidFill>
                <a:srgbClr val="1155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grpSp>
        <p:nvGrpSpPr>
          <p:cNvPr id="141" name="Google Shape;141;p18"/>
          <p:cNvGrpSpPr/>
          <p:nvPr/>
        </p:nvGrpSpPr>
        <p:grpSpPr>
          <a:xfrm>
            <a:off x="0" y="-109951"/>
            <a:ext cx="9215850" cy="5253457"/>
            <a:chOff x="-685800" y="-109951"/>
            <a:chExt cx="9215850" cy="5253457"/>
          </a:xfrm>
        </p:grpSpPr>
        <p:grpSp>
          <p:nvGrpSpPr>
            <p:cNvPr id="142" name="Google Shape;142;p18"/>
            <p:cNvGrpSpPr/>
            <p:nvPr/>
          </p:nvGrpSpPr>
          <p:grpSpPr>
            <a:xfrm>
              <a:off x="-685800" y="-109951"/>
              <a:ext cx="9159126" cy="5253457"/>
              <a:chOff x="0" y="-109951"/>
              <a:chExt cx="9159126" cy="5253457"/>
            </a:xfrm>
          </p:grpSpPr>
          <p:pic>
            <p:nvPicPr>
              <p:cNvPr id="143" name="Google Shape;143;p18"/>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144" name="Google Shape;144;p18"/>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145" name="Google Shape;145;p18"/>
              <p:cNvPicPr preferRelativeResize="0"/>
              <p:nvPr/>
            </p:nvPicPr>
            <p:blipFill rotWithShape="1">
              <a:blip r:embed="rId3">
                <a:alphaModFix/>
              </a:blip>
              <a:srcRect t="89713"/>
              <a:stretch/>
            </p:blipFill>
            <p:spPr>
              <a:xfrm rot="10800000" flipH="1">
                <a:off x="0" y="-109951"/>
                <a:ext cx="9159126" cy="529050"/>
              </a:xfrm>
              <a:prstGeom prst="rect">
                <a:avLst/>
              </a:prstGeom>
              <a:noFill/>
              <a:ln>
                <a:noFill/>
              </a:ln>
            </p:spPr>
          </p:pic>
          <p:pic>
            <p:nvPicPr>
              <p:cNvPr id="146" name="Google Shape;146;p18"/>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pic>
          <p:nvPicPr>
            <p:cNvPr id="147" name="Google Shape;147;p18"/>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pic>
        <p:nvPicPr>
          <p:cNvPr id="148" name="Google Shape;148;p18"/>
          <p:cNvPicPr preferRelativeResize="0"/>
          <p:nvPr/>
        </p:nvPicPr>
        <p:blipFill rotWithShape="1">
          <a:blip r:embed="rId3">
            <a:alphaModFix/>
          </a:blip>
          <a:srcRect t="89713"/>
          <a:stretch/>
        </p:blipFill>
        <p:spPr>
          <a:xfrm>
            <a:off x="0" y="4614449"/>
            <a:ext cx="9159126" cy="529050"/>
          </a:xfrm>
          <a:prstGeom prst="rect">
            <a:avLst/>
          </a:prstGeom>
          <a:noFill/>
          <a:ln>
            <a:noFill/>
          </a:ln>
        </p:spPr>
      </p:pic>
      <p:sp>
        <p:nvSpPr>
          <p:cNvPr id="149" name="Google Shape;149;p18"/>
          <p:cNvSpPr txBox="1">
            <a:spLocks noGrp="1"/>
          </p:cNvSpPr>
          <p:nvPr>
            <p:ph type="title" idx="4294967295"/>
          </p:nvPr>
        </p:nvSpPr>
        <p:spPr>
          <a:xfrm>
            <a:off x="507900" y="512100"/>
            <a:ext cx="8520600" cy="76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ja" sz="4620" b="1"/>
              <a:t>発想</a:t>
            </a:r>
            <a:endParaRPr sz="4620" b="1"/>
          </a:p>
        </p:txBody>
      </p:sp>
      <p:sp>
        <p:nvSpPr>
          <p:cNvPr id="150" name="Google Shape;150;p18"/>
          <p:cNvSpPr txBox="1">
            <a:spLocks noGrp="1"/>
          </p:cNvSpPr>
          <p:nvPr>
            <p:ph type="ctrTitle"/>
          </p:nvPr>
        </p:nvSpPr>
        <p:spPr>
          <a:xfrm>
            <a:off x="463700" y="1651200"/>
            <a:ext cx="8520600" cy="2042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ja" sz="5600" b="1">
                <a:solidFill>
                  <a:srgbClr val="1155CC"/>
                </a:solidFill>
                <a:latin typeface="Georgia"/>
                <a:ea typeface="Georgia"/>
                <a:cs typeface="Georgia"/>
                <a:sym typeface="Georgia"/>
              </a:rPr>
              <a:t>高校生</a:t>
            </a:r>
            <a:r>
              <a:rPr lang="ja" sz="4700">
                <a:solidFill>
                  <a:srgbClr val="1155CC"/>
                </a:solidFill>
                <a:latin typeface="Georgia"/>
                <a:ea typeface="Georgia"/>
                <a:cs typeface="Georgia"/>
                <a:sym typeface="Georgia"/>
              </a:rPr>
              <a:t>が</a:t>
            </a:r>
            <a:r>
              <a:rPr lang="ja" sz="4700" u="sng">
                <a:solidFill>
                  <a:srgbClr val="1155CC"/>
                </a:solidFill>
                <a:latin typeface="Georgia"/>
                <a:ea typeface="Georgia"/>
                <a:cs typeface="Georgia"/>
                <a:sym typeface="Georgia"/>
              </a:rPr>
              <a:t>保育の話題</a:t>
            </a:r>
            <a:endParaRPr sz="4700" u="sng">
              <a:solidFill>
                <a:srgbClr val="1155CC"/>
              </a:solidFill>
              <a:latin typeface="Georgia"/>
              <a:ea typeface="Georgia"/>
              <a:cs typeface="Georgia"/>
              <a:sym typeface="Georgia"/>
            </a:endParaRPr>
          </a:p>
          <a:p>
            <a:pPr marL="0" lvl="0" indent="0" algn="ctr" rtl="0">
              <a:spcBef>
                <a:spcPts val="0"/>
              </a:spcBef>
              <a:spcAft>
                <a:spcPts val="0"/>
              </a:spcAft>
              <a:buNone/>
            </a:pPr>
            <a:r>
              <a:rPr lang="ja" sz="4700">
                <a:solidFill>
                  <a:srgbClr val="1155CC"/>
                </a:solidFill>
                <a:latin typeface="Georgia"/>
                <a:ea typeface="Georgia"/>
                <a:cs typeface="Georgia"/>
                <a:sym typeface="Georgia"/>
              </a:rPr>
              <a:t>に関わる機会を増やそう！！</a:t>
            </a:r>
            <a:endParaRPr sz="4700">
              <a:solidFill>
                <a:srgbClr val="1155CC"/>
              </a:solidFill>
              <a:latin typeface="Georgia"/>
              <a:ea typeface="Georgia"/>
              <a:cs typeface="Georgia"/>
              <a:sym typeface="Georg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grpSp>
        <p:nvGrpSpPr>
          <p:cNvPr id="155" name="Google Shape;155;p19"/>
          <p:cNvGrpSpPr/>
          <p:nvPr/>
        </p:nvGrpSpPr>
        <p:grpSpPr>
          <a:xfrm>
            <a:off x="-76200" y="-15070"/>
            <a:ext cx="9311526" cy="5234775"/>
            <a:chOff x="-76200" y="-15070"/>
            <a:chExt cx="9311526" cy="5234775"/>
          </a:xfrm>
        </p:grpSpPr>
        <p:pic>
          <p:nvPicPr>
            <p:cNvPr id="156" name="Google Shape;156;p19"/>
            <p:cNvPicPr preferRelativeResize="0"/>
            <p:nvPr/>
          </p:nvPicPr>
          <p:blipFill rotWithShape="1">
            <a:blip r:embed="rId3">
              <a:alphaModFix/>
            </a:blip>
            <a:srcRect t="89713"/>
            <a:stretch/>
          </p:blipFill>
          <p:spPr>
            <a:xfrm>
              <a:off x="0" y="4614449"/>
              <a:ext cx="9159126" cy="529050"/>
            </a:xfrm>
            <a:prstGeom prst="rect">
              <a:avLst/>
            </a:prstGeom>
            <a:noFill/>
            <a:ln>
              <a:noFill/>
            </a:ln>
          </p:spPr>
        </p:pic>
        <p:grpSp>
          <p:nvGrpSpPr>
            <p:cNvPr id="157" name="Google Shape;157;p19"/>
            <p:cNvGrpSpPr/>
            <p:nvPr/>
          </p:nvGrpSpPr>
          <p:grpSpPr>
            <a:xfrm>
              <a:off x="0" y="-15070"/>
              <a:ext cx="9235326" cy="5234775"/>
              <a:chOff x="-685800" y="-91270"/>
              <a:chExt cx="9235326" cy="5234775"/>
            </a:xfrm>
          </p:grpSpPr>
          <p:grpSp>
            <p:nvGrpSpPr>
              <p:cNvPr id="158" name="Google Shape;158;p19"/>
              <p:cNvGrpSpPr/>
              <p:nvPr/>
            </p:nvGrpSpPr>
            <p:grpSpPr>
              <a:xfrm>
                <a:off x="-685800" y="-91270"/>
                <a:ext cx="9235326" cy="5234775"/>
                <a:chOff x="0" y="-91270"/>
                <a:chExt cx="9235326" cy="5234775"/>
              </a:xfrm>
            </p:grpSpPr>
            <p:pic>
              <p:nvPicPr>
                <p:cNvPr id="159" name="Google Shape;159;p19"/>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160" name="Google Shape;160;p19"/>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161" name="Google Shape;161;p19"/>
                <p:cNvPicPr preferRelativeResize="0"/>
                <p:nvPr/>
              </p:nvPicPr>
              <p:blipFill rotWithShape="1">
                <a:blip r:embed="rId3">
                  <a:alphaModFix/>
                </a:blip>
                <a:srcRect t="89713"/>
                <a:stretch/>
              </p:blipFill>
              <p:spPr>
                <a:xfrm rot="10800000" flipH="1">
                  <a:off x="76200" y="-33751"/>
                  <a:ext cx="9159126" cy="529050"/>
                </a:xfrm>
                <a:prstGeom prst="rect">
                  <a:avLst/>
                </a:prstGeom>
                <a:noFill/>
                <a:ln>
                  <a:noFill/>
                </a:ln>
              </p:spPr>
            </p:pic>
            <p:pic>
              <p:nvPicPr>
                <p:cNvPr id="162" name="Google Shape;162;p19"/>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pic>
            <p:nvPicPr>
              <p:cNvPr id="163" name="Google Shape;163;p19"/>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pic>
          <p:nvPicPr>
            <p:cNvPr id="164" name="Google Shape;164;p19"/>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sp>
        <p:nvSpPr>
          <p:cNvPr id="165" name="Google Shape;165;p19"/>
          <p:cNvSpPr txBox="1">
            <a:spLocks noGrp="1"/>
          </p:cNvSpPr>
          <p:nvPr>
            <p:ph type="title" idx="4294967295"/>
          </p:nvPr>
        </p:nvSpPr>
        <p:spPr>
          <a:xfrm>
            <a:off x="507900" y="512100"/>
            <a:ext cx="8520600" cy="76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ja" sz="4620" b="1"/>
              <a:t>現状は？</a:t>
            </a:r>
            <a:endParaRPr sz="4620" b="1"/>
          </a:p>
        </p:txBody>
      </p:sp>
      <p:sp>
        <p:nvSpPr>
          <p:cNvPr id="166" name="Google Shape;166;p19"/>
          <p:cNvSpPr txBox="1"/>
          <p:nvPr/>
        </p:nvSpPr>
        <p:spPr>
          <a:xfrm>
            <a:off x="1179400" y="1712900"/>
            <a:ext cx="6996000" cy="490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3600" b="1">
                <a:solidFill>
                  <a:srgbClr val="4A86E8"/>
                </a:solidFill>
              </a:rPr>
              <a:t>保育実習は３年間で</a:t>
            </a:r>
            <a:r>
              <a:rPr lang="ja" sz="3600" b="1">
                <a:solidFill>
                  <a:srgbClr val="FF0000"/>
                </a:solidFill>
              </a:rPr>
              <a:t>一回</a:t>
            </a:r>
            <a:r>
              <a:rPr lang="ja" sz="3600" b="1">
                <a:solidFill>
                  <a:srgbClr val="4A86E8"/>
                </a:solidFill>
              </a:rPr>
              <a:t>のみ</a:t>
            </a:r>
            <a:endParaRPr sz="3600" b="1">
              <a:solidFill>
                <a:srgbClr val="4A86E8"/>
              </a:solidFill>
            </a:endParaRPr>
          </a:p>
        </p:txBody>
      </p:sp>
      <p:sp>
        <p:nvSpPr>
          <p:cNvPr id="167" name="Google Shape;167;p19"/>
          <p:cNvSpPr txBox="1"/>
          <p:nvPr/>
        </p:nvSpPr>
        <p:spPr>
          <a:xfrm>
            <a:off x="1179400" y="2551100"/>
            <a:ext cx="6996000" cy="490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3600" b="1">
                <a:solidFill>
                  <a:srgbClr val="4A86E8"/>
                </a:solidFill>
              </a:rPr>
              <a:t>保育の単元は１年一学期で</a:t>
            </a:r>
            <a:r>
              <a:rPr lang="ja" sz="3600" b="1">
                <a:solidFill>
                  <a:srgbClr val="FF0000"/>
                </a:solidFill>
              </a:rPr>
              <a:t>終了</a:t>
            </a:r>
            <a:endParaRPr sz="3600" b="1">
              <a:solidFill>
                <a:srgbClr val="FF0000"/>
              </a:solidFill>
            </a:endParaRPr>
          </a:p>
        </p:txBody>
      </p:sp>
      <p:sp>
        <p:nvSpPr>
          <p:cNvPr id="168" name="Google Shape;168;p19"/>
          <p:cNvSpPr txBox="1"/>
          <p:nvPr/>
        </p:nvSpPr>
        <p:spPr>
          <a:xfrm>
            <a:off x="2002650" y="3072425"/>
            <a:ext cx="3457800" cy="951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800">
              <a:solidFill>
                <a:schemeClr val="dk2"/>
              </a:solidFill>
            </a:endParaRPr>
          </a:p>
        </p:txBody>
      </p:sp>
      <p:sp>
        <p:nvSpPr>
          <p:cNvPr id="169" name="Google Shape;169;p19"/>
          <p:cNvSpPr txBox="1"/>
          <p:nvPr/>
        </p:nvSpPr>
        <p:spPr>
          <a:xfrm>
            <a:off x="1179400" y="3465500"/>
            <a:ext cx="6996000" cy="490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 sz="3600" b="1">
                <a:solidFill>
                  <a:srgbClr val="4A86E8"/>
                </a:solidFill>
              </a:rPr>
              <a:t>保育教育が</a:t>
            </a:r>
            <a:r>
              <a:rPr lang="ja" sz="3600" b="1">
                <a:solidFill>
                  <a:srgbClr val="FF0000"/>
                </a:solidFill>
              </a:rPr>
              <a:t>実学的じゃない</a:t>
            </a:r>
            <a:endParaRPr sz="3600" b="1">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grpSp>
        <p:nvGrpSpPr>
          <p:cNvPr id="175" name="Google Shape;175;p20"/>
          <p:cNvGrpSpPr/>
          <p:nvPr/>
        </p:nvGrpSpPr>
        <p:grpSpPr>
          <a:xfrm>
            <a:off x="-76200" y="-15070"/>
            <a:ext cx="9311526" cy="5234775"/>
            <a:chOff x="-76200" y="-15070"/>
            <a:chExt cx="9311526" cy="5234775"/>
          </a:xfrm>
        </p:grpSpPr>
        <p:pic>
          <p:nvPicPr>
            <p:cNvPr id="176" name="Google Shape;176;p20"/>
            <p:cNvPicPr preferRelativeResize="0"/>
            <p:nvPr/>
          </p:nvPicPr>
          <p:blipFill rotWithShape="1">
            <a:blip r:embed="rId3">
              <a:alphaModFix/>
            </a:blip>
            <a:srcRect t="89713"/>
            <a:stretch/>
          </p:blipFill>
          <p:spPr>
            <a:xfrm>
              <a:off x="0" y="4614449"/>
              <a:ext cx="9159126" cy="529050"/>
            </a:xfrm>
            <a:prstGeom prst="rect">
              <a:avLst/>
            </a:prstGeom>
            <a:noFill/>
            <a:ln>
              <a:noFill/>
            </a:ln>
          </p:spPr>
        </p:pic>
        <p:pic>
          <p:nvPicPr>
            <p:cNvPr id="177" name="Google Shape;177;p20"/>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nvGrpSpPr>
            <p:cNvPr id="178" name="Google Shape;178;p20"/>
            <p:cNvGrpSpPr/>
            <p:nvPr/>
          </p:nvGrpSpPr>
          <p:grpSpPr>
            <a:xfrm>
              <a:off x="0" y="-15070"/>
              <a:ext cx="9235326" cy="5234775"/>
              <a:chOff x="-685800" y="-91270"/>
              <a:chExt cx="9235326" cy="5234775"/>
            </a:xfrm>
          </p:grpSpPr>
          <p:pic>
            <p:nvPicPr>
              <p:cNvPr id="179" name="Google Shape;179;p20"/>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nvGrpSpPr>
              <p:cNvPr id="180" name="Google Shape;180;p20"/>
              <p:cNvGrpSpPr/>
              <p:nvPr/>
            </p:nvGrpSpPr>
            <p:grpSpPr>
              <a:xfrm>
                <a:off x="-685800" y="-91270"/>
                <a:ext cx="9235326" cy="5234775"/>
                <a:chOff x="0" y="-91270"/>
                <a:chExt cx="9235326" cy="5234775"/>
              </a:xfrm>
            </p:grpSpPr>
            <p:pic>
              <p:nvPicPr>
                <p:cNvPr id="181" name="Google Shape;181;p20"/>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182" name="Google Shape;182;p20"/>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183" name="Google Shape;183;p20"/>
                <p:cNvPicPr preferRelativeResize="0"/>
                <p:nvPr/>
              </p:nvPicPr>
              <p:blipFill rotWithShape="1">
                <a:blip r:embed="rId3">
                  <a:alphaModFix/>
                </a:blip>
                <a:srcRect t="89713"/>
                <a:stretch/>
              </p:blipFill>
              <p:spPr>
                <a:xfrm rot="10800000" flipH="1">
                  <a:off x="76200" y="-33751"/>
                  <a:ext cx="9159126" cy="529050"/>
                </a:xfrm>
                <a:prstGeom prst="rect">
                  <a:avLst/>
                </a:prstGeom>
                <a:noFill/>
                <a:ln>
                  <a:noFill/>
                </a:ln>
              </p:spPr>
            </p:pic>
            <p:pic>
              <p:nvPicPr>
                <p:cNvPr id="184" name="Google Shape;184;p20"/>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grpSp>
      </p:grpSp>
      <p:pic>
        <p:nvPicPr>
          <p:cNvPr id="185" name="Google Shape;185;p20"/>
          <p:cNvPicPr preferRelativeResize="0"/>
          <p:nvPr/>
        </p:nvPicPr>
        <p:blipFill rotWithShape="1">
          <a:blip r:embed="rId3">
            <a:alphaModFix/>
          </a:blip>
          <a:srcRect t="89713"/>
          <a:stretch/>
        </p:blipFill>
        <p:spPr>
          <a:xfrm>
            <a:off x="0" y="4614449"/>
            <a:ext cx="9159126" cy="529050"/>
          </a:xfrm>
          <a:prstGeom prst="rect">
            <a:avLst/>
          </a:prstGeom>
          <a:noFill/>
          <a:ln>
            <a:noFill/>
          </a:ln>
        </p:spPr>
      </p:pic>
      <p:pic>
        <p:nvPicPr>
          <p:cNvPr id="186" name="Google Shape;186;p20"/>
          <p:cNvPicPr preferRelativeResize="0"/>
          <p:nvPr/>
        </p:nvPicPr>
        <p:blipFill rotWithShape="1">
          <a:blip r:embed="rId3">
            <a:alphaModFix/>
          </a:blip>
          <a:srcRect t="89713"/>
          <a:stretch/>
        </p:blipFill>
        <p:spPr>
          <a:xfrm>
            <a:off x="-76200" y="4614449"/>
            <a:ext cx="9159126" cy="529050"/>
          </a:xfrm>
          <a:prstGeom prst="rect">
            <a:avLst/>
          </a:prstGeom>
          <a:noFill/>
          <a:ln>
            <a:noFill/>
          </a:ln>
        </p:spPr>
      </p:pic>
      <p:sp>
        <p:nvSpPr>
          <p:cNvPr id="187" name="Google Shape;187;p20"/>
          <p:cNvSpPr txBox="1">
            <a:spLocks noGrp="1"/>
          </p:cNvSpPr>
          <p:nvPr>
            <p:ph type="title" idx="4294967295"/>
          </p:nvPr>
        </p:nvSpPr>
        <p:spPr>
          <a:xfrm>
            <a:off x="507900" y="490475"/>
            <a:ext cx="8520600" cy="744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ja" sz="4620" b="1"/>
              <a:t>方法：</a:t>
            </a:r>
            <a:endParaRPr sz="4620" b="1"/>
          </a:p>
        </p:txBody>
      </p:sp>
      <p:sp>
        <p:nvSpPr>
          <p:cNvPr id="188" name="Google Shape;188;p20"/>
          <p:cNvSpPr txBox="1"/>
          <p:nvPr/>
        </p:nvSpPr>
        <p:spPr>
          <a:xfrm>
            <a:off x="1493275" y="2382425"/>
            <a:ext cx="76776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chemeClr val="dk2"/>
              </a:solidFill>
            </a:endParaRPr>
          </a:p>
        </p:txBody>
      </p:sp>
      <p:sp>
        <p:nvSpPr>
          <p:cNvPr id="189" name="Google Shape;189;p20"/>
          <p:cNvSpPr txBox="1">
            <a:spLocks noGrp="1"/>
          </p:cNvSpPr>
          <p:nvPr>
            <p:ph type="ctrTitle"/>
          </p:nvPr>
        </p:nvSpPr>
        <p:spPr>
          <a:xfrm>
            <a:off x="736500" y="1585025"/>
            <a:ext cx="7771500" cy="1030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ja" sz="4700" b="1">
                <a:solidFill>
                  <a:srgbClr val="4A86E8"/>
                </a:solidFill>
              </a:rPr>
              <a:t>1:保育の授業の</a:t>
            </a:r>
            <a:r>
              <a:rPr lang="ja" sz="4700" b="1">
                <a:solidFill>
                  <a:srgbClr val="FF0000"/>
                </a:solidFill>
              </a:rPr>
              <a:t>質</a:t>
            </a:r>
            <a:r>
              <a:rPr lang="ja" sz="4700" b="1">
                <a:solidFill>
                  <a:srgbClr val="4A86E8"/>
                </a:solidFill>
              </a:rPr>
              <a:t>を上げる</a:t>
            </a:r>
            <a:endParaRPr sz="4700">
              <a:solidFill>
                <a:srgbClr val="4A86E8"/>
              </a:solidFill>
            </a:endParaRPr>
          </a:p>
        </p:txBody>
      </p:sp>
      <p:sp>
        <p:nvSpPr>
          <p:cNvPr id="190" name="Google Shape;190;p20"/>
          <p:cNvSpPr txBox="1">
            <a:spLocks noGrp="1"/>
          </p:cNvSpPr>
          <p:nvPr>
            <p:ph type="ctrTitle"/>
          </p:nvPr>
        </p:nvSpPr>
        <p:spPr>
          <a:xfrm>
            <a:off x="730050" y="3099738"/>
            <a:ext cx="7771500" cy="1030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ja" sz="4700" b="1">
                <a:solidFill>
                  <a:srgbClr val="4A86E8"/>
                </a:solidFill>
              </a:rPr>
              <a:t>2:保育の授業の</a:t>
            </a:r>
            <a:r>
              <a:rPr lang="ja" sz="4700" b="1">
                <a:solidFill>
                  <a:srgbClr val="FF0000"/>
                </a:solidFill>
              </a:rPr>
              <a:t>量</a:t>
            </a:r>
            <a:r>
              <a:rPr lang="ja" sz="4700" b="1">
                <a:solidFill>
                  <a:srgbClr val="4A86E8"/>
                </a:solidFill>
              </a:rPr>
              <a:t>を増やす</a:t>
            </a:r>
            <a:endParaRPr sz="4700">
              <a:solidFill>
                <a:srgbClr val="4A86E8"/>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grpSp>
        <p:nvGrpSpPr>
          <p:cNvPr id="195" name="Google Shape;195;p21"/>
          <p:cNvGrpSpPr/>
          <p:nvPr/>
        </p:nvGrpSpPr>
        <p:grpSpPr>
          <a:xfrm>
            <a:off x="-76200" y="-15070"/>
            <a:ext cx="9311526" cy="5234775"/>
            <a:chOff x="-76200" y="-15070"/>
            <a:chExt cx="9311526" cy="5234775"/>
          </a:xfrm>
        </p:grpSpPr>
        <p:pic>
          <p:nvPicPr>
            <p:cNvPr id="196" name="Google Shape;196;p21"/>
            <p:cNvPicPr preferRelativeResize="0"/>
            <p:nvPr/>
          </p:nvPicPr>
          <p:blipFill rotWithShape="1">
            <a:blip r:embed="rId3">
              <a:alphaModFix/>
            </a:blip>
            <a:srcRect t="89713"/>
            <a:stretch/>
          </p:blipFill>
          <p:spPr>
            <a:xfrm>
              <a:off x="0" y="4614449"/>
              <a:ext cx="9159126" cy="529050"/>
            </a:xfrm>
            <a:prstGeom prst="rect">
              <a:avLst/>
            </a:prstGeom>
            <a:noFill/>
            <a:ln>
              <a:noFill/>
            </a:ln>
          </p:spPr>
        </p:pic>
        <p:pic>
          <p:nvPicPr>
            <p:cNvPr id="197" name="Google Shape;197;p21"/>
            <p:cNvPicPr preferRelativeResize="0"/>
            <p:nvPr/>
          </p:nvPicPr>
          <p:blipFill rotWithShape="1">
            <a:blip r:embed="rId3">
              <a:alphaModFix/>
            </a:blip>
            <a:srcRect t="89713"/>
            <a:stretch/>
          </p:blipFill>
          <p:spPr>
            <a:xfrm>
              <a:off x="-76200" y="4614449"/>
              <a:ext cx="9159126" cy="529050"/>
            </a:xfrm>
            <a:prstGeom prst="rect">
              <a:avLst/>
            </a:prstGeom>
            <a:noFill/>
            <a:ln>
              <a:noFill/>
            </a:ln>
          </p:spPr>
        </p:pic>
        <p:grpSp>
          <p:nvGrpSpPr>
            <p:cNvPr id="198" name="Google Shape;198;p21"/>
            <p:cNvGrpSpPr/>
            <p:nvPr/>
          </p:nvGrpSpPr>
          <p:grpSpPr>
            <a:xfrm>
              <a:off x="0" y="-15070"/>
              <a:ext cx="9235326" cy="5234775"/>
              <a:chOff x="-685800" y="-91270"/>
              <a:chExt cx="9235326" cy="5234775"/>
            </a:xfrm>
          </p:grpSpPr>
          <p:pic>
            <p:nvPicPr>
              <p:cNvPr id="199" name="Google Shape;199;p21"/>
              <p:cNvPicPr preferRelativeResize="0"/>
              <p:nvPr/>
            </p:nvPicPr>
            <p:blipFill rotWithShape="1">
              <a:blip r:embed="rId3">
                <a:alphaModFix/>
              </a:blip>
              <a:srcRect t="89713"/>
              <a:stretch/>
            </p:blipFill>
            <p:spPr>
              <a:xfrm rot="-5400000" flipH="1">
                <a:off x="5686237" y="2223493"/>
                <a:ext cx="5158575" cy="529050"/>
              </a:xfrm>
              <a:prstGeom prst="rect">
                <a:avLst/>
              </a:prstGeom>
              <a:noFill/>
              <a:ln>
                <a:noFill/>
              </a:ln>
            </p:spPr>
          </p:pic>
          <p:grpSp>
            <p:nvGrpSpPr>
              <p:cNvPr id="200" name="Google Shape;200;p21"/>
              <p:cNvGrpSpPr/>
              <p:nvPr/>
            </p:nvGrpSpPr>
            <p:grpSpPr>
              <a:xfrm>
                <a:off x="-685800" y="-91270"/>
                <a:ext cx="9235326" cy="5234775"/>
                <a:chOff x="0" y="-91270"/>
                <a:chExt cx="9235326" cy="5234775"/>
              </a:xfrm>
            </p:grpSpPr>
            <p:pic>
              <p:nvPicPr>
                <p:cNvPr id="201" name="Google Shape;201;p21"/>
                <p:cNvPicPr preferRelativeResize="0"/>
                <p:nvPr/>
              </p:nvPicPr>
              <p:blipFill rotWithShape="1">
                <a:blip r:embed="rId3">
                  <a:alphaModFix/>
                </a:blip>
                <a:srcRect t="89713"/>
                <a:stretch/>
              </p:blipFill>
              <p:spPr>
                <a:xfrm rot="5400000">
                  <a:off x="-2314763" y="2299693"/>
                  <a:ext cx="5158575" cy="529050"/>
                </a:xfrm>
                <a:prstGeom prst="rect">
                  <a:avLst/>
                </a:prstGeom>
                <a:noFill/>
                <a:ln>
                  <a:noFill/>
                </a:ln>
              </p:spPr>
            </p:pic>
            <p:pic>
              <p:nvPicPr>
                <p:cNvPr id="202" name="Google Shape;202;p21"/>
                <p:cNvPicPr preferRelativeResize="0"/>
                <p:nvPr/>
              </p:nvPicPr>
              <p:blipFill>
                <a:blip r:embed="rId4">
                  <a:alphaModFix/>
                </a:blip>
                <a:stretch>
                  <a:fillRect/>
                </a:stretch>
              </p:blipFill>
              <p:spPr>
                <a:xfrm>
                  <a:off x="0" y="-71950"/>
                  <a:ext cx="9159122" cy="5143500"/>
                </a:xfrm>
                <a:prstGeom prst="rect">
                  <a:avLst/>
                </a:prstGeom>
                <a:noFill/>
                <a:ln>
                  <a:noFill/>
                </a:ln>
              </p:spPr>
            </p:pic>
            <p:pic>
              <p:nvPicPr>
                <p:cNvPr id="203" name="Google Shape;203;p21"/>
                <p:cNvPicPr preferRelativeResize="0"/>
                <p:nvPr/>
              </p:nvPicPr>
              <p:blipFill rotWithShape="1">
                <a:blip r:embed="rId3">
                  <a:alphaModFix/>
                </a:blip>
                <a:srcRect t="89713"/>
                <a:stretch/>
              </p:blipFill>
              <p:spPr>
                <a:xfrm rot="10800000" flipH="1">
                  <a:off x="76200" y="-33751"/>
                  <a:ext cx="9159126" cy="529050"/>
                </a:xfrm>
                <a:prstGeom prst="rect">
                  <a:avLst/>
                </a:prstGeom>
                <a:noFill/>
                <a:ln>
                  <a:noFill/>
                </a:ln>
              </p:spPr>
            </p:pic>
            <p:pic>
              <p:nvPicPr>
                <p:cNvPr id="204" name="Google Shape;204;p21"/>
                <p:cNvPicPr preferRelativeResize="0"/>
                <p:nvPr/>
              </p:nvPicPr>
              <p:blipFill rotWithShape="1">
                <a:blip r:embed="rId3">
                  <a:alphaModFix/>
                </a:blip>
                <a:srcRect t="89713"/>
                <a:stretch/>
              </p:blipFill>
              <p:spPr>
                <a:xfrm rot="5400000">
                  <a:off x="-2314763" y="2223493"/>
                  <a:ext cx="5158575" cy="529050"/>
                </a:xfrm>
                <a:prstGeom prst="rect">
                  <a:avLst/>
                </a:prstGeom>
                <a:noFill/>
                <a:ln>
                  <a:noFill/>
                </a:ln>
              </p:spPr>
            </p:pic>
          </p:grpSp>
        </p:grpSp>
      </p:grpSp>
      <p:pic>
        <p:nvPicPr>
          <p:cNvPr id="205" name="Google Shape;205;p21"/>
          <p:cNvPicPr preferRelativeResize="0"/>
          <p:nvPr/>
        </p:nvPicPr>
        <p:blipFill rotWithShape="1">
          <a:blip r:embed="rId3">
            <a:alphaModFix/>
          </a:blip>
          <a:srcRect t="89713"/>
          <a:stretch/>
        </p:blipFill>
        <p:spPr>
          <a:xfrm>
            <a:off x="0" y="4614449"/>
            <a:ext cx="9159126" cy="529050"/>
          </a:xfrm>
          <a:prstGeom prst="rect">
            <a:avLst/>
          </a:prstGeom>
          <a:noFill/>
          <a:ln>
            <a:noFill/>
          </a:ln>
        </p:spPr>
      </p:pic>
      <p:pic>
        <p:nvPicPr>
          <p:cNvPr id="206" name="Google Shape;206;p21"/>
          <p:cNvPicPr preferRelativeResize="0"/>
          <p:nvPr/>
        </p:nvPicPr>
        <p:blipFill rotWithShape="1">
          <a:blip r:embed="rId3">
            <a:alphaModFix/>
          </a:blip>
          <a:srcRect t="89713"/>
          <a:stretch/>
        </p:blipFill>
        <p:spPr>
          <a:xfrm>
            <a:off x="-76200" y="4614449"/>
            <a:ext cx="9159126" cy="529050"/>
          </a:xfrm>
          <a:prstGeom prst="rect">
            <a:avLst/>
          </a:prstGeom>
          <a:noFill/>
          <a:ln>
            <a:noFill/>
          </a:ln>
        </p:spPr>
      </p:pic>
      <p:sp>
        <p:nvSpPr>
          <p:cNvPr id="207" name="Google Shape;207;p21"/>
          <p:cNvSpPr txBox="1"/>
          <p:nvPr/>
        </p:nvSpPr>
        <p:spPr>
          <a:xfrm>
            <a:off x="1493275" y="2382425"/>
            <a:ext cx="76776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chemeClr val="dk2"/>
              </a:solidFill>
            </a:endParaRPr>
          </a:p>
        </p:txBody>
      </p:sp>
      <p:sp>
        <p:nvSpPr>
          <p:cNvPr id="208" name="Google Shape;208;p21"/>
          <p:cNvSpPr txBox="1">
            <a:spLocks noGrp="1"/>
          </p:cNvSpPr>
          <p:nvPr>
            <p:ph type="ctrTitle"/>
          </p:nvPr>
        </p:nvSpPr>
        <p:spPr>
          <a:xfrm>
            <a:off x="529500" y="2042225"/>
            <a:ext cx="8705700" cy="1030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ja" sz="5900" b="1">
                <a:solidFill>
                  <a:srgbClr val="4A86E8"/>
                </a:solidFill>
              </a:rPr>
              <a:t>1:</a:t>
            </a:r>
            <a:r>
              <a:rPr lang="ja" sz="5000" b="1">
                <a:solidFill>
                  <a:srgbClr val="4A86E8"/>
                </a:solidFill>
              </a:rPr>
              <a:t>家庭科の授業の</a:t>
            </a:r>
            <a:r>
              <a:rPr lang="ja" sz="5000" b="1">
                <a:solidFill>
                  <a:srgbClr val="FF0000"/>
                </a:solidFill>
              </a:rPr>
              <a:t>質</a:t>
            </a:r>
            <a:r>
              <a:rPr lang="ja" sz="5000" b="1">
                <a:solidFill>
                  <a:srgbClr val="4A86E8"/>
                </a:solidFill>
              </a:rPr>
              <a:t>を上げる</a:t>
            </a:r>
            <a:endParaRPr sz="5000">
              <a:solidFill>
                <a:srgbClr val="4A86E8"/>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385</Words>
  <Application>Microsoft Office PowerPoint</Application>
  <PresentationFormat>画面に合わせる (16:9)</PresentationFormat>
  <Paragraphs>70</Paragraphs>
  <Slides>16</Slides>
  <Notes>16</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16</vt:i4>
      </vt:variant>
    </vt:vector>
  </HeadingPairs>
  <TitlesOfParts>
    <vt:vector size="19" baseType="lpstr">
      <vt:lpstr>Arial</vt:lpstr>
      <vt:lpstr>Georgia</vt:lpstr>
      <vt:lpstr>Simple Light</vt:lpstr>
      <vt:lpstr>高校生が保育に関心を持つにはどうすればいいんだろう？</vt:lpstr>
      <vt:lpstr>PowerPoint プレゼンテーション</vt:lpstr>
      <vt:lpstr>PowerPoint プレゼンテーション</vt:lpstr>
      <vt:lpstr>PowerPoint プレゼンテーション</vt:lpstr>
      <vt:lpstr>PowerPoint プレゼンテーション</vt:lpstr>
      <vt:lpstr>発想</vt:lpstr>
      <vt:lpstr>現状は？</vt:lpstr>
      <vt:lpstr>方法：</vt:lpstr>
      <vt:lpstr>1:家庭科の授業の質を上げる</vt:lpstr>
      <vt:lpstr>PowerPoint プレゼンテーション</vt:lpstr>
      <vt:lpstr>PowerPoint プレゼンテーション</vt:lpstr>
      <vt:lpstr>PowerPoint プレゼンテーション</vt:lpstr>
      <vt:lpstr>2:子育ての授業の量を増やす</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高校生が保育に関心を持つにはどうすればいいんだろう？</dc:title>
  <cp:lastModifiedBy>大石 憲正</cp:lastModifiedBy>
  <cp:revision>2</cp:revision>
  <dcterms:modified xsi:type="dcterms:W3CDTF">2024-02-19T04:16:18Z</dcterms:modified>
</cp:coreProperties>
</file>